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sldIdLst>
    <p:sldId id="256" r:id="rId5"/>
    <p:sldId id="257" r:id="rId6"/>
    <p:sldId id="261" r:id="rId7"/>
    <p:sldId id="262" r:id="rId8"/>
    <p:sldId id="303" r:id="rId9"/>
    <p:sldId id="263" r:id="rId10"/>
    <p:sldId id="293" r:id="rId11"/>
    <p:sldId id="264" r:id="rId12"/>
    <p:sldId id="265" r:id="rId13"/>
    <p:sldId id="305" r:id="rId14"/>
    <p:sldId id="307" r:id="rId15"/>
    <p:sldId id="276" r:id="rId16"/>
    <p:sldId id="304" r:id="rId17"/>
    <p:sldId id="309" r:id="rId18"/>
    <p:sldId id="302" r:id="rId19"/>
    <p:sldId id="275" r:id="rId20"/>
    <p:sldId id="308" r:id="rId21"/>
    <p:sldId id="278" r:id="rId22"/>
    <p:sldId id="279" r:id="rId23"/>
    <p:sldId id="318" r:id="rId24"/>
    <p:sldId id="281" r:id="rId25"/>
    <p:sldId id="282" r:id="rId26"/>
    <p:sldId id="283" r:id="rId27"/>
    <p:sldId id="317" r:id="rId28"/>
    <p:sldId id="297" r:id="rId29"/>
    <p:sldId id="312" r:id="rId30"/>
    <p:sldId id="316" r:id="rId31"/>
    <p:sldId id="294" r:id="rId32"/>
    <p:sldId id="295" r:id="rId33"/>
    <p:sldId id="313" r:id="rId34"/>
    <p:sldId id="298" r:id="rId35"/>
    <p:sldId id="299" r:id="rId36"/>
    <p:sldId id="310" r:id="rId37"/>
    <p:sldId id="300" r:id="rId38"/>
    <p:sldId id="314" r:id="rId39"/>
    <p:sldId id="315" r:id="rId40"/>
    <p:sldId id="301" r:id="rId41"/>
    <p:sldId id="311" r:id="rId42"/>
    <p:sldId id="291" r:id="rId43"/>
    <p:sldId id="29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 Groves" userId="5c3f96df-1f0f-4cbb-a3d0-e5ac758be66d" providerId="ADAL" clId="{3D6BAE81-17A9-40F0-AC86-95205291DDCD}"/>
    <pc:docChg chg="undo custSel addSld delSld modSld sldOrd">
      <pc:chgData name="Pam Groves" userId="5c3f96df-1f0f-4cbb-a3d0-e5ac758be66d" providerId="ADAL" clId="{3D6BAE81-17A9-40F0-AC86-95205291DDCD}" dt="2020-10-30T22:08:05.364" v="1494" actId="1076"/>
      <pc:docMkLst>
        <pc:docMk/>
      </pc:docMkLst>
      <pc:sldChg chg="delSp modSp">
        <pc:chgData name="Pam Groves" userId="5c3f96df-1f0f-4cbb-a3d0-e5ac758be66d" providerId="ADAL" clId="{3D6BAE81-17A9-40F0-AC86-95205291DDCD}" dt="2020-10-30T21:18:29.325" v="1216"/>
        <pc:sldMkLst>
          <pc:docMk/>
          <pc:sldMk cId="1240298352" sldId="257"/>
        </pc:sldMkLst>
        <pc:spChg chg="del mod">
          <ac:chgData name="Pam Groves" userId="5c3f96df-1f0f-4cbb-a3d0-e5ac758be66d" providerId="ADAL" clId="{3D6BAE81-17A9-40F0-AC86-95205291DDCD}" dt="2020-10-30T21:18:29.325" v="1216"/>
          <ac:spMkLst>
            <pc:docMk/>
            <pc:sldMk cId="1240298352" sldId="257"/>
            <ac:spMk id="4" creationId="{D40688AE-3D90-4401-AEF9-4EE81E60A0FB}"/>
          </ac:spMkLst>
        </pc:spChg>
      </pc:sldChg>
      <pc:sldChg chg="delSp">
        <pc:chgData name="Pam Groves" userId="5c3f96df-1f0f-4cbb-a3d0-e5ac758be66d" providerId="ADAL" clId="{3D6BAE81-17A9-40F0-AC86-95205291DDCD}" dt="2020-10-26T21:55:19.747" v="494"/>
        <pc:sldMkLst>
          <pc:docMk/>
          <pc:sldMk cId="3425009248" sldId="262"/>
        </pc:sldMkLst>
        <pc:picChg chg="del">
          <ac:chgData name="Pam Groves" userId="5c3f96df-1f0f-4cbb-a3d0-e5ac758be66d" providerId="ADAL" clId="{3D6BAE81-17A9-40F0-AC86-95205291DDCD}" dt="2020-10-26T21:55:19.747" v="494"/>
          <ac:picMkLst>
            <pc:docMk/>
            <pc:sldMk cId="3425009248" sldId="262"/>
            <ac:picMk id="4" creationId="{55B1021F-6C61-4601-B144-FAD254694BF5}"/>
          </ac:picMkLst>
        </pc:picChg>
      </pc:sldChg>
      <pc:sldChg chg="modSp">
        <pc:chgData name="Pam Groves" userId="5c3f96df-1f0f-4cbb-a3d0-e5ac758be66d" providerId="ADAL" clId="{3D6BAE81-17A9-40F0-AC86-95205291DDCD}" dt="2020-10-26T21:58:30.904" v="812" actId="20577"/>
        <pc:sldMkLst>
          <pc:docMk/>
          <pc:sldMk cId="2462525474" sldId="264"/>
        </pc:sldMkLst>
        <pc:spChg chg="mod">
          <ac:chgData name="Pam Groves" userId="5c3f96df-1f0f-4cbb-a3d0-e5ac758be66d" providerId="ADAL" clId="{3D6BAE81-17A9-40F0-AC86-95205291DDCD}" dt="2020-10-26T21:57:24.160" v="701" actId="20577"/>
          <ac:spMkLst>
            <pc:docMk/>
            <pc:sldMk cId="2462525474" sldId="264"/>
            <ac:spMk id="2" creationId="{5421BB7F-1BDD-4922-A865-621FFF87D297}"/>
          </ac:spMkLst>
        </pc:spChg>
        <pc:spChg chg="mod">
          <ac:chgData name="Pam Groves" userId="5c3f96df-1f0f-4cbb-a3d0-e5ac758be66d" providerId="ADAL" clId="{3D6BAE81-17A9-40F0-AC86-95205291DDCD}" dt="2020-10-26T21:58:30.904" v="812" actId="20577"/>
          <ac:spMkLst>
            <pc:docMk/>
            <pc:sldMk cId="2462525474" sldId="264"/>
            <ac:spMk id="3" creationId="{0AEA61DA-BCDE-4E66-A8E4-AC8576974A06}"/>
          </ac:spMkLst>
        </pc:spChg>
      </pc:sldChg>
      <pc:sldChg chg="addSp delSp modSp ord">
        <pc:chgData name="Pam Groves" userId="5c3f96df-1f0f-4cbb-a3d0-e5ac758be66d" providerId="ADAL" clId="{3D6BAE81-17A9-40F0-AC86-95205291DDCD}" dt="2020-10-30T21:37:33.859" v="1296" actId="1076"/>
        <pc:sldMkLst>
          <pc:docMk/>
          <pc:sldMk cId="720209904" sldId="276"/>
        </pc:sldMkLst>
        <pc:spChg chg="add del mod">
          <ac:chgData name="Pam Groves" userId="5c3f96df-1f0f-4cbb-a3d0-e5ac758be66d" providerId="ADAL" clId="{3D6BAE81-17A9-40F0-AC86-95205291DDCD}" dt="2020-10-30T21:36:32.272" v="1291"/>
          <ac:spMkLst>
            <pc:docMk/>
            <pc:sldMk cId="720209904" sldId="276"/>
            <ac:spMk id="6" creationId="{A3A99498-4850-4D6A-B1A1-6064A3768DD1}"/>
          </ac:spMkLst>
        </pc:spChg>
        <pc:spChg chg="add mod">
          <ac:chgData name="Pam Groves" userId="5c3f96df-1f0f-4cbb-a3d0-e5ac758be66d" providerId="ADAL" clId="{3D6BAE81-17A9-40F0-AC86-95205291DDCD}" dt="2020-10-30T21:34:51.754" v="1264" actId="1076"/>
          <ac:spMkLst>
            <pc:docMk/>
            <pc:sldMk cId="720209904" sldId="276"/>
            <ac:spMk id="7" creationId="{DD04B9DF-3065-4A6D-A944-25EB2F74AED2}"/>
          </ac:spMkLst>
        </pc:spChg>
        <pc:spChg chg="add mod">
          <ac:chgData name="Pam Groves" userId="5c3f96df-1f0f-4cbb-a3d0-e5ac758be66d" providerId="ADAL" clId="{3D6BAE81-17A9-40F0-AC86-95205291DDCD}" dt="2020-10-30T21:34:59.994" v="1265" actId="1076"/>
          <ac:spMkLst>
            <pc:docMk/>
            <pc:sldMk cId="720209904" sldId="276"/>
            <ac:spMk id="8" creationId="{CC39F984-1513-4174-9A1E-938A7E5645D7}"/>
          </ac:spMkLst>
        </pc:spChg>
        <pc:picChg chg="del">
          <ac:chgData name="Pam Groves" userId="5c3f96df-1f0f-4cbb-a3d0-e5ac758be66d" providerId="ADAL" clId="{3D6BAE81-17A9-40F0-AC86-95205291DDCD}" dt="2020-10-30T21:35:48.151" v="1266"/>
          <ac:picMkLst>
            <pc:docMk/>
            <pc:sldMk cId="720209904" sldId="276"/>
            <ac:picMk id="3" creationId="{BA3E388F-BF2A-4ED4-9A28-1EC75118AA0D}"/>
          </ac:picMkLst>
        </pc:picChg>
        <pc:picChg chg="mod">
          <ac:chgData name="Pam Groves" userId="5c3f96df-1f0f-4cbb-a3d0-e5ac758be66d" providerId="ADAL" clId="{3D6BAE81-17A9-40F0-AC86-95205291DDCD}" dt="2020-10-30T21:36:37.574" v="1292" actId="1076"/>
          <ac:picMkLst>
            <pc:docMk/>
            <pc:sldMk cId="720209904" sldId="276"/>
            <ac:picMk id="4" creationId="{BA274EF9-33A4-46D3-A9CD-9E912286DA2C}"/>
          </ac:picMkLst>
        </pc:picChg>
        <pc:picChg chg="del">
          <ac:chgData name="Pam Groves" userId="5c3f96df-1f0f-4cbb-a3d0-e5ac758be66d" providerId="ADAL" clId="{3D6BAE81-17A9-40F0-AC86-95205291DDCD}" dt="2020-10-30T21:34:46.840" v="1263"/>
          <ac:picMkLst>
            <pc:docMk/>
            <pc:sldMk cId="720209904" sldId="276"/>
            <ac:picMk id="5" creationId="{A82C7C8E-4143-47C6-85E8-57AA0CD68E26}"/>
          </ac:picMkLst>
        </pc:picChg>
        <pc:picChg chg="add mod">
          <ac:chgData name="Pam Groves" userId="5c3f96df-1f0f-4cbb-a3d0-e5ac758be66d" providerId="ADAL" clId="{3D6BAE81-17A9-40F0-AC86-95205291DDCD}" dt="2020-10-30T21:37:33.859" v="1296" actId="1076"/>
          <ac:picMkLst>
            <pc:docMk/>
            <pc:sldMk cId="720209904" sldId="276"/>
            <ac:picMk id="1026" creationId="{8F9C3333-54AD-4C42-B1C7-83CAB4353489}"/>
          </ac:picMkLst>
        </pc:picChg>
      </pc:sldChg>
      <pc:sldChg chg="addSp delSp modSp">
        <pc:chgData name="Pam Groves" userId="5c3f96df-1f0f-4cbb-a3d0-e5ac758be66d" providerId="ADAL" clId="{3D6BAE81-17A9-40F0-AC86-95205291DDCD}" dt="2020-10-26T22:01:59.322" v="909" actId="20577"/>
        <pc:sldMkLst>
          <pc:docMk/>
          <pc:sldMk cId="2948423274" sldId="292"/>
        </pc:sldMkLst>
        <pc:spChg chg="add mod">
          <ac:chgData name="Pam Groves" userId="5c3f96df-1f0f-4cbb-a3d0-e5ac758be66d" providerId="ADAL" clId="{3D6BAE81-17A9-40F0-AC86-95205291DDCD}" dt="2020-10-26T22:01:59.322" v="909" actId="20577"/>
          <ac:spMkLst>
            <pc:docMk/>
            <pc:sldMk cId="2948423274" sldId="292"/>
            <ac:spMk id="3" creationId="{1583A984-EA43-41DF-9B56-7C19E655EDEC}"/>
          </ac:spMkLst>
        </pc:spChg>
        <pc:picChg chg="del">
          <ac:chgData name="Pam Groves" userId="5c3f96df-1f0f-4cbb-a3d0-e5ac758be66d" providerId="ADAL" clId="{3D6BAE81-17A9-40F0-AC86-95205291DDCD}" dt="2020-10-26T22:01:30.375" v="867"/>
          <ac:picMkLst>
            <pc:docMk/>
            <pc:sldMk cId="2948423274" sldId="292"/>
            <ac:picMk id="9" creationId="{39C5FBCB-202D-4E40-99D7-E1C85EDEA552}"/>
          </ac:picMkLst>
        </pc:picChg>
      </pc:sldChg>
      <pc:sldChg chg="addSp modSp">
        <pc:chgData name="Pam Groves" userId="5c3f96df-1f0f-4cbb-a3d0-e5ac758be66d" providerId="ADAL" clId="{3D6BAE81-17A9-40F0-AC86-95205291DDCD}" dt="2020-10-26T21:46:39.508" v="147" actId="20577"/>
        <pc:sldMkLst>
          <pc:docMk/>
          <pc:sldMk cId="3968443736" sldId="294"/>
        </pc:sldMkLst>
        <pc:spChg chg="add mod">
          <ac:chgData name="Pam Groves" userId="5c3f96df-1f0f-4cbb-a3d0-e5ac758be66d" providerId="ADAL" clId="{3D6BAE81-17A9-40F0-AC86-95205291DDCD}" dt="2020-10-26T21:46:39.508" v="147" actId="20577"/>
          <ac:spMkLst>
            <pc:docMk/>
            <pc:sldMk cId="3968443736" sldId="294"/>
            <ac:spMk id="5" creationId="{56EF1777-DEA0-4C87-A8CA-88E0797A1F5D}"/>
          </ac:spMkLst>
        </pc:spChg>
      </pc:sldChg>
      <pc:sldChg chg="addSp modSp add">
        <pc:chgData name="Pam Groves" userId="5c3f96df-1f0f-4cbb-a3d0-e5ac758be66d" providerId="ADAL" clId="{3D6BAE81-17A9-40F0-AC86-95205291DDCD}" dt="2020-10-30T21:47:39.777" v="1455" actId="20577"/>
        <pc:sldMkLst>
          <pc:docMk/>
          <pc:sldMk cId="581436032" sldId="295"/>
        </pc:sldMkLst>
        <pc:spChg chg="mod">
          <ac:chgData name="Pam Groves" userId="5c3f96df-1f0f-4cbb-a3d0-e5ac758be66d" providerId="ADAL" clId="{3D6BAE81-17A9-40F0-AC86-95205291DDCD}" dt="2020-10-30T21:46:35.414" v="1357" actId="1076"/>
          <ac:spMkLst>
            <pc:docMk/>
            <pc:sldMk cId="581436032" sldId="295"/>
            <ac:spMk id="2" creationId="{BF99FC3C-A767-47B8-9DBA-80E415F11C5D}"/>
          </ac:spMkLst>
        </pc:spChg>
        <pc:spChg chg="add mod">
          <ac:chgData name="Pam Groves" userId="5c3f96df-1f0f-4cbb-a3d0-e5ac758be66d" providerId="ADAL" clId="{3D6BAE81-17A9-40F0-AC86-95205291DDCD}" dt="2020-10-30T21:47:39.777" v="1455" actId="20577"/>
          <ac:spMkLst>
            <pc:docMk/>
            <pc:sldMk cId="581436032" sldId="295"/>
            <ac:spMk id="3" creationId="{78B865B6-C455-48F4-892A-94812619BBF0}"/>
          </ac:spMkLst>
        </pc:spChg>
        <pc:picChg chg="add mod">
          <ac:chgData name="Pam Groves" userId="5c3f96df-1f0f-4cbb-a3d0-e5ac758be66d" providerId="ADAL" clId="{3D6BAE81-17A9-40F0-AC86-95205291DDCD}" dt="2020-10-30T21:46:26.125" v="1356" actId="14100"/>
          <ac:picMkLst>
            <pc:docMk/>
            <pc:sldMk cId="581436032" sldId="295"/>
            <ac:picMk id="6146" creationId="{10BC9201-DBDD-45A5-8956-1EAC2708E6AB}"/>
          </ac:picMkLst>
        </pc:picChg>
      </pc:sldChg>
      <pc:sldChg chg="addSp delSp modSp add">
        <pc:chgData name="Pam Groves" userId="5c3f96df-1f0f-4cbb-a3d0-e5ac758be66d" providerId="ADAL" clId="{3D6BAE81-17A9-40F0-AC86-95205291DDCD}" dt="2020-10-30T21:43:35.983" v="1349" actId="20577"/>
        <pc:sldMkLst>
          <pc:docMk/>
          <pc:sldMk cId="2370126512" sldId="297"/>
        </pc:sldMkLst>
        <pc:spChg chg="mod">
          <ac:chgData name="Pam Groves" userId="5c3f96df-1f0f-4cbb-a3d0-e5ac758be66d" providerId="ADAL" clId="{3D6BAE81-17A9-40F0-AC86-95205291DDCD}" dt="2020-10-30T21:43:35.983" v="1349" actId="20577"/>
          <ac:spMkLst>
            <pc:docMk/>
            <pc:sldMk cId="2370126512" sldId="297"/>
            <ac:spMk id="2" creationId="{B81B9A83-48F3-401A-BB59-A31E4F935F19}"/>
          </ac:spMkLst>
        </pc:spChg>
        <pc:spChg chg="add mod">
          <ac:chgData name="Pam Groves" userId="5c3f96df-1f0f-4cbb-a3d0-e5ac758be66d" providerId="ADAL" clId="{3D6BAE81-17A9-40F0-AC86-95205291DDCD}" dt="2020-10-30T21:43:17.589" v="1341" actId="1076"/>
          <ac:spMkLst>
            <pc:docMk/>
            <pc:sldMk cId="2370126512" sldId="297"/>
            <ac:spMk id="3" creationId="{C13D80BA-A4F5-4E16-BEF2-77CF501CD7DD}"/>
          </ac:spMkLst>
        </pc:spChg>
        <pc:picChg chg="add del mod">
          <ac:chgData name="Pam Groves" userId="5c3f96df-1f0f-4cbb-a3d0-e5ac758be66d" providerId="ADAL" clId="{3D6BAE81-17A9-40F0-AC86-95205291DDCD}" dt="2020-10-30T21:42:34.099" v="1339"/>
          <ac:picMkLst>
            <pc:docMk/>
            <pc:sldMk cId="2370126512" sldId="297"/>
            <ac:picMk id="4098" creationId="{E7F8C70A-19B7-4977-B850-826BFD6AEDCF}"/>
          </ac:picMkLst>
        </pc:picChg>
        <pc:picChg chg="add mod">
          <ac:chgData name="Pam Groves" userId="5c3f96df-1f0f-4cbb-a3d0-e5ac758be66d" providerId="ADAL" clId="{3D6BAE81-17A9-40F0-AC86-95205291DDCD}" dt="2020-10-30T21:43:20.756" v="1343" actId="1076"/>
          <ac:picMkLst>
            <pc:docMk/>
            <pc:sldMk cId="2370126512" sldId="297"/>
            <ac:picMk id="4100" creationId="{968F7DF9-BCC3-4314-804E-1CA9BED35078}"/>
          </ac:picMkLst>
        </pc:picChg>
      </pc:sldChg>
      <pc:sldChg chg="addSp delSp modSp add">
        <pc:chgData name="Pam Groves" userId="5c3f96df-1f0f-4cbb-a3d0-e5ac758be66d" providerId="ADAL" clId="{3D6BAE81-17A9-40F0-AC86-95205291DDCD}" dt="2020-10-30T22:08:05.364" v="1494" actId="1076"/>
        <pc:sldMkLst>
          <pc:docMk/>
          <pc:sldMk cId="469939942" sldId="298"/>
        </pc:sldMkLst>
        <pc:spChg chg="mod">
          <ac:chgData name="Pam Groves" userId="5c3f96df-1f0f-4cbb-a3d0-e5ac758be66d" providerId="ADAL" clId="{3D6BAE81-17A9-40F0-AC86-95205291DDCD}" dt="2020-10-26T21:45:55.994" v="116" actId="20577"/>
          <ac:spMkLst>
            <pc:docMk/>
            <pc:sldMk cId="469939942" sldId="298"/>
            <ac:spMk id="2" creationId="{9200473E-78DE-4D3C-8888-12511F9FDAAD}"/>
          </ac:spMkLst>
        </pc:spChg>
        <pc:spChg chg="add del mod">
          <ac:chgData name="Pam Groves" userId="5c3f96df-1f0f-4cbb-a3d0-e5ac758be66d" providerId="ADAL" clId="{3D6BAE81-17A9-40F0-AC86-95205291DDCD}" dt="2020-10-30T21:48:22.127" v="1457"/>
          <ac:spMkLst>
            <pc:docMk/>
            <pc:sldMk cId="469939942" sldId="298"/>
            <ac:spMk id="3" creationId="{74D3FCA0-5D2B-4608-9CDD-BEE98716B197}"/>
          </ac:spMkLst>
        </pc:spChg>
        <pc:spChg chg="add mod">
          <ac:chgData name="Pam Groves" userId="5c3f96df-1f0f-4cbb-a3d0-e5ac758be66d" providerId="ADAL" clId="{3D6BAE81-17A9-40F0-AC86-95205291DDCD}" dt="2020-10-30T21:48:38.342" v="1458" actId="1076"/>
          <ac:spMkLst>
            <pc:docMk/>
            <pc:sldMk cId="469939942" sldId="298"/>
            <ac:spMk id="4" creationId="{2671E58D-989E-425E-997B-888A5CD49703}"/>
          </ac:spMkLst>
        </pc:spChg>
        <pc:spChg chg="add mod">
          <ac:chgData name="Pam Groves" userId="5c3f96df-1f0f-4cbb-a3d0-e5ac758be66d" providerId="ADAL" clId="{3D6BAE81-17A9-40F0-AC86-95205291DDCD}" dt="2020-10-30T21:59:26.410" v="1492" actId="1076"/>
          <ac:spMkLst>
            <pc:docMk/>
            <pc:sldMk cId="469939942" sldId="298"/>
            <ac:spMk id="5" creationId="{FE490C26-F9A1-4A4B-8FCA-45E96EBA46CF}"/>
          </ac:spMkLst>
        </pc:spChg>
        <pc:spChg chg="add mod">
          <ac:chgData name="Pam Groves" userId="5c3f96df-1f0f-4cbb-a3d0-e5ac758be66d" providerId="ADAL" clId="{3D6BAE81-17A9-40F0-AC86-95205291DDCD}" dt="2020-10-30T21:56:29.521" v="1472" actId="14100"/>
          <ac:spMkLst>
            <pc:docMk/>
            <pc:sldMk cId="469939942" sldId="298"/>
            <ac:spMk id="6" creationId="{0B08197B-4D0B-4F92-A4B9-673D85D9ADD3}"/>
          </ac:spMkLst>
        </pc:spChg>
        <pc:spChg chg="add mod">
          <ac:chgData name="Pam Groves" userId="5c3f96df-1f0f-4cbb-a3d0-e5ac758be66d" providerId="ADAL" clId="{3D6BAE81-17A9-40F0-AC86-95205291DDCD}" dt="2020-10-30T21:55:05.202" v="1460" actId="1076"/>
          <ac:spMkLst>
            <pc:docMk/>
            <pc:sldMk cId="469939942" sldId="298"/>
            <ac:spMk id="7" creationId="{9329BC83-46A2-49A6-9679-A7CF084AD7E8}"/>
          </ac:spMkLst>
        </pc:spChg>
        <pc:spChg chg="add mod">
          <ac:chgData name="Pam Groves" userId="5c3f96df-1f0f-4cbb-a3d0-e5ac758be66d" providerId="ADAL" clId="{3D6BAE81-17A9-40F0-AC86-95205291DDCD}" dt="2020-10-30T21:56:33.441" v="1473" actId="1076"/>
          <ac:spMkLst>
            <pc:docMk/>
            <pc:sldMk cId="469939942" sldId="298"/>
            <ac:spMk id="8" creationId="{E6BF899A-A8F6-451D-958D-8FC9D53BADD3}"/>
          </ac:spMkLst>
        </pc:spChg>
        <pc:spChg chg="add mod">
          <ac:chgData name="Pam Groves" userId="5c3f96df-1f0f-4cbb-a3d0-e5ac758be66d" providerId="ADAL" clId="{3D6BAE81-17A9-40F0-AC86-95205291DDCD}" dt="2020-10-30T21:58:55.051" v="1475" actId="1076"/>
          <ac:spMkLst>
            <pc:docMk/>
            <pc:sldMk cId="469939942" sldId="298"/>
            <ac:spMk id="9" creationId="{0EBDF91D-5432-4D44-93E2-DCE443659674}"/>
          </ac:spMkLst>
        </pc:spChg>
        <pc:spChg chg="add mod">
          <ac:chgData name="Pam Groves" userId="5c3f96df-1f0f-4cbb-a3d0-e5ac758be66d" providerId="ADAL" clId="{3D6BAE81-17A9-40F0-AC86-95205291DDCD}" dt="2020-10-30T21:59:22.268" v="1491" actId="20577"/>
          <ac:spMkLst>
            <pc:docMk/>
            <pc:sldMk cId="469939942" sldId="298"/>
            <ac:spMk id="10" creationId="{077858B3-7230-4C21-8A29-67BB5C8BAB7F}"/>
          </ac:spMkLst>
        </pc:spChg>
        <pc:spChg chg="add mod">
          <ac:chgData name="Pam Groves" userId="5c3f96df-1f0f-4cbb-a3d0-e5ac758be66d" providerId="ADAL" clId="{3D6BAE81-17A9-40F0-AC86-95205291DDCD}" dt="2020-10-30T22:08:05.364" v="1494" actId="1076"/>
          <ac:spMkLst>
            <pc:docMk/>
            <pc:sldMk cId="469939942" sldId="298"/>
            <ac:spMk id="11" creationId="{87851ABD-727A-46F4-9DAC-A7C73E0069D1}"/>
          </ac:spMkLst>
        </pc:spChg>
      </pc:sldChg>
      <pc:sldChg chg="addSp modSp add">
        <pc:chgData name="Pam Groves" userId="5c3f96df-1f0f-4cbb-a3d0-e5ac758be66d" providerId="ADAL" clId="{3D6BAE81-17A9-40F0-AC86-95205291DDCD}" dt="2020-10-26T21:49:22.814" v="300" actId="20577"/>
        <pc:sldMkLst>
          <pc:docMk/>
          <pc:sldMk cId="4090558093" sldId="299"/>
        </pc:sldMkLst>
        <pc:spChg chg="mod">
          <ac:chgData name="Pam Groves" userId="5c3f96df-1f0f-4cbb-a3d0-e5ac758be66d" providerId="ADAL" clId="{3D6BAE81-17A9-40F0-AC86-95205291DDCD}" dt="2020-10-26T21:48:25.565" v="253" actId="20577"/>
          <ac:spMkLst>
            <pc:docMk/>
            <pc:sldMk cId="4090558093" sldId="299"/>
            <ac:spMk id="2" creationId="{7EDF2B5B-A461-4003-BC84-12F3DCAE9503}"/>
          </ac:spMkLst>
        </pc:spChg>
        <pc:spChg chg="add mod">
          <ac:chgData name="Pam Groves" userId="5c3f96df-1f0f-4cbb-a3d0-e5ac758be66d" providerId="ADAL" clId="{3D6BAE81-17A9-40F0-AC86-95205291DDCD}" dt="2020-10-26T21:49:07.658" v="270" actId="20577"/>
          <ac:spMkLst>
            <pc:docMk/>
            <pc:sldMk cId="4090558093" sldId="299"/>
            <ac:spMk id="3" creationId="{B95D29FB-2C14-4144-87AA-F506788A9E50}"/>
          </ac:spMkLst>
        </pc:spChg>
        <pc:spChg chg="add mod">
          <ac:chgData name="Pam Groves" userId="5c3f96df-1f0f-4cbb-a3d0-e5ac758be66d" providerId="ADAL" clId="{3D6BAE81-17A9-40F0-AC86-95205291DDCD}" dt="2020-10-26T21:49:22.814" v="300" actId="20577"/>
          <ac:spMkLst>
            <pc:docMk/>
            <pc:sldMk cId="4090558093" sldId="299"/>
            <ac:spMk id="4" creationId="{8223F195-A83C-43EF-8C17-3A396ECC01A2}"/>
          </ac:spMkLst>
        </pc:spChg>
      </pc:sldChg>
      <pc:sldChg chg="modSp add">
        <pc:chgData name="Pam Groves" userId="5c3f96df-1f0f-4cbb-a3d0-e5ac758be66d" providerId="ADAL" clId="{3D6BAE81-17A9-40F0-AC86-95205291DDCD}" dt="2020-10-26T21:49:57.151" v="318" actId="20577"/>
        <pc:sldMkLst>
          <pc:docMk/>
          <pc:sldMk cId="3366221069" sldId="300"/>
        </pc:sldMkLst>
        <pc:spChg chg="mod">
          <ac:chgData name="Pam Groves" userId="5c3f96df-1f0f-4cbb-a3d0-e5ac758be66d" providerId="ADAL" clId="{3D6BAE81-17A9-40F0-AC86-95205291DDCD}" dt="2020-10-26T21:49:57.151" v="318" actId="20577"/>
          <ac:spMkLst>
            <pc:docMk/>
            <pc:sldMk cId="3366221069" sldId="300"/>
            <ac:spMk id="2" creationId="{33A4D1FD-668E-44FF-BF48-91F5512E4F74}"/>
          </ac:spMkLst>
        </pc:spChg>
      </pc:sldChg>
      <pc:sldChg chg="addSp modSp add">
        <pc:chgData name="Pam Groves" userId="5c3f96df-1f0f-4cbb-a3d0-e5ac758be66d" providerId="ADAL" clId="{3D6BAE81-17A9-40F0-AC86-95205291DDCD}" dt="2020-10-26T21:50:42.036" v="370" actId="20577"/>
        <pc:sldMkLst>
          <pc:docMk/>
          <pc:sldMk cId="1650434852" sldId="301"/>
        </pc:sldMkLst>
        <pc:spChg chg="mod">
          <ac:chgData name="Pam Groves" userId="5c3f96df-1f0f-4cbb-a3d0-e5ac758be66d" providerId="ADAL" clId="{3D6BAE81-17A9-40F0-AC86-95205291DDCD}" dt="2020-10-26T21:50:17.163" v="337" actId="20577"/>
          <ac:spMkLst>
            <pc:docMk/>
            <pc:sldMk cId="1650434852" sldId="301"/>
            <ac:spMk id="2" creationId="{B3DACDC6-8F0B-49EE-9447-168CC381A559}"/>
          </ac:spMkLst>
        </pc:spChg>
        <pc:spChg chg="add mod">
          <ac:chgData name="Pam Groves" userId="5c3f96df-1f0f-4cbb-a3d0-e5ac758be66d" providerId="ADAL" clId="{3D6BAE81-17A9-40F0-AC86-95205291DDCD}" dt="2020-10-26T21:50:42.036" v="370" actId="20577"/>
          <ac:spMkLst>
            <pc:docMk/>
            <pc:sldMk cId="1650434852" sldId="301"/>
            <ac:spMk id="3" creationId="{56B1CCA9-81F2-48E7-9461-B5A8FE1F1172}"/>
          </ac:spMkLst>
        </pc:spChg>
      </pc:sldChg>
      <pc:sldChg chg="addSp modSp add">
        <pc:chgData name="Pam Groves" userId="5c3f96df-1f0f-4cbb-a3d0-e5ac758be66d" providerId="ADAL" clId="{3D6BAE81-17A9-40F0-AC86-95205291DDCD}" dt="2020-10-30T21:40:47.644" v="1333" actId="20577"/>
        <pc:sldMkLst>
          <pc:docMk/>
          <pc:sldMk cId="4271083673" sldId="302"/>
        </pc:sldMkLst>
        <pc:spChg chg="mod">
          <ac:chgData name="Pam Groves" userId="5c3f96df-1f0f-4cbb-a3d0-e5ac758be66d" providerId="ADAL" clId="{3D6BAE81-17A9-40F0-AC86-95205291DDCD}" dt="2020-10-26T21:52:19.575" v="414" actId="20577"/>
          <ac:spMkLst>
            <pc:docMk/>
            <pc:sldMk cId="4271083673" sldId="302"/>
            <ac:spMk id="2" creationId="{3B334D1F-CE04-4EFD-ACCF-15258A6C7CFA}"/>
          </ac:spMkLst>
        </pc:spChg>
        <pc:spChg chg="add mod">
          <ac:chgData name="Pam Groves" userId="5c3f96df-1f0f-4cbb-a3d0-e5ac758be66d" providerId="ADAL" clId="{3D6BAE81-17A9-40F0-AC86-95205291DDCD}" dt="2020-10-30T21:40:47.644" v="1333" actId="20577"/>
          <ac:spMkLst>
            <pc:docMk/>
            <pc:sldMk cId="4271083673" sldId="302"/>
            <ac:spMk id="4" creationId="{3BD05D77-29BF-4A35-B9E1-412E5213C5C2}"/>
          </ac:spMkLst>
        </pc:spChg>
        <pc:picChg chg="add mod">
          <ac:chgData name="Pam Groves" userId="5c3f96df-1f0f-4cbb-a3d0-e5ac758be66d" providerId="ADAL" clId="{3D6BAE81-17A9-40F0-AC86-95205291DDCD}" dt="2020-10-30T21:40:30.580" v="1308" actId="1076"/>
          <ac:picMkLst>
            <pc:docMk/>
            <pc:sldMk cId="4271083673" sldId="302"/>
            <ac:picMk id="3" creationId="{21217F7B-B7DA-4C6E-BC8D-7D9267DDD3CD}"/>
          </ac:picMkLst>
        </pc:picChg>
      </pc:sldChg>
      <pc:sldChg chg="addSp modSp add">
        <pc:chgData name="Pam Groves" userId="5c3f96df-1f0f-4cbb-a3d0-e5ac758be66d" providerId="ADAL" clId="{3D6BAE81-17A9-40F0-AC86-95205291DDCD}" dt="2020-10-30T21:19:02.276" v="1219" actId="1076"/>
        <pc:sldMkLst>
          <pc:docMk/>
          <pc:sldMk cId="4042084463" sldId="303"/>
        </pc:sldMkLst>
        <pc:spChg chg="mod">
          <ac:chgData name="Pam Groves" userId="5c3f96df-1f0f-4cbb-a3d0-e5ac758be66d" providerId="ADAL" clId="{3D6BAE81-17A9-40F0-AC86-95205291DDCD}" dt="2020-10-26T21:55:50.968" v="535" actId="20577"/>
          <ac:spMkLst>
            <pc:docMk/>
            <pc:sldMk cId="4042084463" sldId="303"/>
            <ac:spMk id="2" creationId="{5DDF2009-A5C7-49BB-8F78-E6812A3D87CE}"/>
          </ac:spMkLst>
        </pc:spChg>
        <pc:spChg chg="add mod">
          <ac:chgData name="Pam Groves" userId="5c3f96df-1f0f-4cbb-a3d0-e5ac758be66d" providerId="ADAL" clId="{3D6BAE81-17A9-40F0-AC86-95205291DDCD}" dt="2020-10-30T21:19:02.276" v="1219" actId="1076"/>
          <ac:spMkLst>
            <pc:docMk/>
            <pc:sldMk cId="4042084463" sldId="303"/>
            <ac:spMk id="3" creationId="{8178DBAA-0A64-4924-BCEB-89F2E88A43FA}"/>
          </ac:spMkLst>
        </pc:spChg>
      </pc:sldChg>
      <pc:sldChg chg="addSp modSp add ord modAnim">
        <pc:chgData name="Pam Groves" userId="5c3f96df-1f0f-4cbb-a3d0-e5ac758be66d" providerId="ADAL" clId="{3D6BAE81-17A9-40F0-AC86-95205291DDCD}" dt="2020-10-30T21:38:36.870" v="1300"/>
        <pc:sldMkLst>
          <pc:docMk/>
          <pc:sldMk cId="3798443397" sldId="304"/>
        </pc:sldMkLst>
        <pc:picChg chg="add mod">
          <ac:chgData name="Pam Groves" userId="5c3f96df-1f0f-4cbb-a3d0-e5ac758be66d" providerId="ADAL" clId="{3D6BAE81-17A9-40F0-AC86-95205291DDCD}" dt="2020-10-30T20:11:51.893" v="913" actId="1076"/>
          <ac:picMkLst>
            <pc:docMk/>
            <pc:sldMk cId="3798443397" sldId="304"/>
            <ac:picMk id="2" creationId="{EDB69F8A-4F39-4E31-97C3-C23188018CC0}"/>
          </ac:picMkLst>
        </pc:picChg>
        <pc:picChg chg="add mod">
          <ac:chgData name="Pam Groves" userId="5c3f96df-1f0f-4cbb-a3d0-e5ac758be66d" providerId="ADAL" clId="{3D6BAE81-17A9-40F0-AC86-95205291DDCD}" dt="2020-10-30T20:12:20.068" v="916" actId="1076"/>
          <ac:picMkLst>
            <pc:docMk/>
            <pc:sldMk cId="3798443397" sldId="304"/>
            <ac:picMk id="3" creationId="{F17D7F17-3F31-4320-8816-52F57C539436}"/>
          </ac:picMkLst>
        </pc:picChg>
      </pc:sldChg>
      <pc:sldChg chg="addSp modSp add ord">
        <pc:chgData name="Pam Groves" userId="5c3f96df-1f0f-4cbb-a3d0-e5ac758be66d" providerId="ADAL" clId="{3D6BAE81-17A9-40F0-AC86-95205291DDCD}" dt="2020-10-30T21:19:52.199" v="1221"/>
        <pc:sldMkLst>
          <pc:docMk/>
          <pc:sldMk cId="3581500876" sldId="305"/>
        </pc:sldMkLst>
        <pc:spChg chg="add mod">
          <ac:chgData name="Pam Groves" userId="5c3f96df-1f0f-4cbb-a3d0-e5ac758be66d" providerId="ADAL" clId="{3D6BAE81-17A9-40F0-AC86-95205291DDCD}" dt="2020-10-30T21:02:16.310" v="1048" actId="1076"/>
          <ac:spMkLst>
            <pc:docMk/>
            <pc:sldMk cId="3581500876" sldId="305"/>
            <ac:spMk id="4" creationId="{A7851B4B-B728-482B-B744-73781E49A562}"/>
          </ac:spMkLst>
        </pc:spChg>
        <pc:spChg chg="add mod">
          <ac:chgData name="Pam Groves" userId="5c3f96df-1f0f-4cbb-a3d0-e5ac758be66d" providerId="ADAL" clId="{3D6BAE81-17A9-40F0-AC86-95205291DDCD}" dt="2020-10-30T20:19:34.806" v="940" actId="14100"/>
          <ac:spMkLst>
            <pc:docMk/>
            <pc:sldMk cId="3581500876" sldId="305"/>
            <ac:spMk id="5" creationId="{B95431CD-65E3-461D-B00C-663CDE1E3E23}"/>
          </ac:spMkLst>
        </pc:spChg>
        <pc:spChg chg="add mod">
          <ac:chgData name="Pam Groves" userId="5c3f96df-1f0f-4cbb-a3d0-e5ac758be66d" providerId="ADAL" clId="{3D6BAE81-17A9-40F0-AC86-95205291DDCD}" dt="2020-10-30T21:03:55.846" v="1141" actId="14100"/>
          <ac:spMkLst>
            <pc:docMk/>
            <pc:sldMk cId="3581500876" sldId="305"/>
            <ac:spMk id="7" creationId="{8346EEE6-CC11-4951-9B83-AD2B9BE6DAA0}"/>
          </ac:spMkLst>
        </pc:spChg>
        <pc:spChg chg="add">
          <ac:chgData name="Pam Groves" userId="5c3f96df-1f0f-4cbb-a3d0-e5ac758be66d" providerId="ADAL" clId="{3D6BAE81-17A9-40F0-AC86-95205291DDCD}" dt="2020-10-30T20:59:53.227" v="954"/>
          <ac:spMkLst>
            <pc:docMk/>
            <pc:sldMk cId="3581500876" sldId="305"/>
            <ac:spMk id="10" creationId="{B1F5C3D5-6B8B-4A68-A191-073038B65809}"/>
          </ac:spMkLst>
        </pc:spChg>
        <pc:spChg chg="add">
          <ac:chgData name="Pam Groves" userId="5c3f96df-1f0f-4cbb-a3d0-e5ac758be66d" providerId="ADAL" clId="{3D6BAE81-17A9-40F0-AC86-95205291DDCD}" dt="2020-10-30T20:59:53.227" v="954"/>
          <ac:spMkLst>
            <pc:docMk/>
            <pc:sldMk cId="3581500876" sldId="305"/>
            <ac:spMk id="12" creationId="{56BCF30C-A331-469E-84AB-D002E019D5AF}"/>
          </ac:spMkLst>
        </pc:spChg>
        <pc:spChg chg="add">
          <ac:chgData name="Pam Groves" userId="5c3f96df-1f0f-4cbb-a3d0-e5ac758be66d" providerId="ADAL" clId="{3D6BAE81-17A9-40F0-AC86-95205291DDCD}" dt="2020-10-30T20:59:53.227" v="954"/>
          <ac:spMkLst>
            <pc:docMk/>
            <pc:sldMk cId="3581500876" sldId="305"/>
            <ac:spMk id="17" creationId="{9C406A26-1762-4FEA-83AB-E1F3B844A4CA}"/>
          </ac:spMkLst>
        </pc:spChg>
        <pc:spChg chg="add">
          <ac:chgData name="Pam Groves" userId="5c3f96df-1f0f-4cbb-a3d0-e5ac758be66d" providerId="ADAL" clId="{3D6BAE81-17A9-40F0-AC86-95205291DDCD}" dt="2020-10-30T20:59:53.227" v="954"/>
          <ac:spMkLst>
            <pc:docMk/>
            <pc:sldMk cId="3581500876" sldId="305"/>
            <ac:spMk id="18" creationId="{14DCA76C-398A-44BC-8359-B2CFDE6BDF90}"/>
          </ac:spMkLst>
        </pc:spChg>
        <pc:spChg chg="add">
          <ac:chgData name="Pam Groves" userId="5c3f96df-1f0f-4cbb-a3d0-e5ac758be66d" providerId="ADAL" clId="{3D6BAE81-17A9-40F0-AC86-95205291DDCD}" dt="2020-10-30T20:59:53.227" v="954"/>
          <ac:spMkLst>
            <pc:docMk/>
            <pc:sldMk cId="3581500876" sldId="305"/>
            <ac:spMk id="19" creationId="{3619BDEC-65D1-49E9-8488-27D69D50C3F5}"/>
          </ac:spMkLst>
        </pc:spChg>
        <pc:spChg chg="add">
          <ac:chgData name="Pam Groves" userId="5c3f96df-1f0f-4cbb-a3d0-e5ac758be66d" providerId="ADAL" clId="{3D6BAE81-17A9-40F0-AC86-95205291DDCD}" dt="2020-10-30T20:59:53.227" v="954"/>
          <ac:spMkLst>
            <pc:docMk/>
            <pc:sldMk cId="3581500876" sldId="305"/>
            <ac:spMk id="20" creationId="{48BA4595-6AAC-411A-BF33-6ABF631673CC}"/>
          </ac:spMkLst>
        </pc:spChg>
        <pc:spChg chg="add mod">
          <ac:chgData name="Pam Groves" userId="5c3f96df-1f0f-4cbb-a3d0-e5ac758be66d" providerId="ADAL" clId="{3D6BAE81-17A9-40F0-AC86-95205291DDCD}" dt="2020-10-30T21:04:23.014" v="1150" actId="1076"/>
          <ac:spMkLst>
            <pc:docMk/>
            <pc:sldMk cId="3581500876" sldId="305"/>
            <ac:spMk id="21" creationId="{FFEA8B51-873F-4290-8628-EE5C60D84C9A}"/>
          </ac:spMkLst>
        </pc:spChg>
        <pc:spChg chg="add mod">
          <ac:chgData name="Pam Groves" userId="5c3f96df-1f0f-4cbb-a3d0-e5ac758be66d" providerId="ADAL" clId="{3D6BAE81-17A9-40F0-AC86-95205291DDCD}" dt="2020-10-30T21:00:31.717" v="968" actId="1076"/>
          <ac:spMkLst>
            <pc:docMk/>
            <pc:sldMk cId="3581500876" sldId="305"/>
            <ac:spMk id="22" creationId="{171E8613-2709-4D7C-BEAB-8D21CA2ABB10}"/>
          </ac:spMkLst>
        </pc:spChg>
        <pc:spChg chg="add mod">
          <ac:chgData name="Pam Groves" userId="5c3f96df-1f0f-4cbb-a3d0-e5ac758be66d" providerId="ADAL" clId="{3D6BAE81-17A9-40F0-AC86-95205291DDCD}" dt="2020-10-30T21:00:46.477" v="972" actId="1076"/>
          <ac:spMkLst>
            <pc:docMk/>
            <pc:sldMk cId="3581500876" sldId="305"/>
            <ac:spMk id="23" creationId="{2733954F-DF29-491A-956C-9F76416294CC}"/>
          </ac:spMkLst>
        </pc:spChg>
        <pc:spChg chg="add mod">
          <ac:chgData name="Pam Groves" userId="5c3f96df-1f0f-4cbb-a3d0-e5ac758be66d" providerId="ADAL" clId="{3D6BAE81-17A9-40F0-AC86-95205291DDCD}" dt="2020-10-30T21:04:41.502" v="1153" actId="1076"/>
          <ac:spMkLst>
            <pc:docMk/>
            <pc:sldMk cId="3581500876" sldId="305"/>
            <ac:spMk id="24" creationId="{B3B7F6CA-2285-4364-AE16-2528F9040777}"/>
          </ac:spMkLst>
        </pc:spChg>
        <pc:spChg chg="add mod">
          <ac:chgData name="Pam Groves" userId="5c3f96df-1f0f-4cbb-a3d0-e5ac758be66d" providerId="ADAL" clId="{3D6BAE81-17A9-40F0-AC86-95205291DDCD}" dt="2020-10-30T21:01:56.405" v="1036" actId="1076"/>
          <ac:spMkLst>
            <pc:docMk/>
            <pc:sldMk cId="3581500876" sldId="305"/>
            <ac:spMk id="25" creationId="{1EAEB5B9-494A-4CFF-B93E-2403C08E6544}"/>
          </ac:spMkLst>
        </pc:spChg>
        <pc:spChg chg="add mod">
          <ac:chgData name="Pam Groves" userId="5c3f96df-1f0f-4cbb-a3d0-e5ac758be66d" providerId="ADAL" clId="{3D6BAE81-17A9-40F0-AC86-95205291DDCD}" dt="2020-10-30T21:02:18.885" v="1049" actId="1076"/>
          <ac:spMkLst>
            <pc:docMk/>
            <pc:sldMk cId="3581500876" sldId="305"/>
            <ac:spMk id="26" creationId="{937BF636-6E17-4AAF-A3F4-D28026EF6DF4}"/>
          </ac:spMkLst>
        </pc:spChg>
        <pc:spChg chg="add mod">
          <ac:chgData name="Pam Groves" userId="5c3f96df-1f0f-4cbb-a3d0-e5ac758be66d" providerId="ADAL" clId="{3D6BAE81-17A9-40F0-AC86-95205291DDCD}" dt="2020-10-30T21:04:12.159" v="1146" actId="1076"/>
          <ac:spMkLst>
            <pc:docMk/>
            <pc:sldMk cId="3581500876" sldId="305"/>
            <ac:spMk id="27" creationId="{305DF881-8FE9-414C-8FED-4201C0D9BBB3}"/>
          </ac:spMkLst>
        </pc:spChg>
        <pc:spChg chg="add mod">
          <ac:chgData name="Pam Groves" userId="5c3f96df-1f0f-4cbb-a3d0-e5ac758be66d" providerId="ADAL" clId="{3D6BAE81-17A9-40F0-AC86-95205291DDCD}" dt="2020-10-30T21:04:08.246" v="1145" actId="1076"/>
          <ac:spMkLst>
            <pc:docMk/>
            <pc:sldMk cId="3581500876" sldId="305"/>
            <ac:spMk id="28" creationId="{F3574927-78B9-41D2-9C51-D6B071102760}"/>
          </ac:spMkLst>
        </pc:spChg>
        <pc:spChg chg="add mod">
          <ac:chgData name="Pam Groves" userId="5c3f96df-1f0f-4cbb-a3d0-e5ac758be66d" providerId="ADAL" clId="{3D6BAE81-17A9-40F0-AC86-95205291DDCD}" dt="2020-10-30T21:03:59.160" v="1142" actId="1076"/>
          <ac:spMkLst>
            <pc:docMk/>
            <pc:sldMk cId="3581500876" sldId="305"/>
            <ac:spMk id="29" creationId="{8CD6F3C3-13C3-4966-B5BD-33DDF2065136}"/>
          </ac:spMkLst>
        </pc:spChg>
        <pc:grpChg chg="add mod">
          <ac:chgData name="Pam Groves" userId="5c3f96df-1f0f-4cbb-a3d0-e5ac758be66d" providerId="ADAL" clId="{3D6BAE81-17A9-40F0-AC86-95205291DDCD}" dt="2020-10-30T21:04:04.902" v="1144" actId="1076"/>
          <ac:grpSpMkLst>
            <pc:docMk/>
            <pc:sldMk cId="3581500876" sldId="305"/>
            <ac:grpSpMk id="9" creationId="{5C18B358-30A4-46F6-9BB6-0702AFEBBABA}"/>
          </ac:grpSpMkLst>
        </pc:grpChg>
        <pc:picChg chg="add mod">
          <ac:chgData name="Pam Groves" userId="5c3f96df-1f0f-4cbb-a3d0-e5ac758be66d" providerId="ADAL" clId="{3D6BAE81-17A9-40F0-AC86-95205291DDCD}" dt="2020-10-30T21:00:59.373" v="973" actId="1076"/>
          <ac:picMkLst>
            <pc:docMk/>
            <pc:sldMk cId="3581500876" sldId="305"/>
            <ac:picMk id="2" creationId="{962D3B1A-9367-4539-9E66-F0A631804B24}"/>
          </ac:picMkLst>
        </pc:picChg>
        <pc:picChg chg="add mod">
          <ac:chgData name="Pam Groves" userId="5c3f96df-1f0f-4cbb-a3d0-e5ac758be66d" providerId="ADAL" clId="{3D6BAE81-17A9-40F0-AC86-95205291DDCD}" dt="2020-10-30T21:01:35.654" v="994" actId="1076"/>
          <ac:picMkLst>
            <pc:docMk/>
            <pc:sldMk cId="3581500876" sldId="305"/>
            <ac:picMk id="3" creationId="{7DDE6F9B-B407-4C98-9C2F-D56F21DE1E91}"/>
          </ac:picMkLst>
        </pc:picChg>
        <pc:picChg chg="add mod">
          <ac:chgData name="Pam Groves" userId="5c3f96df-1f0f-4cbb-a3d0-e5ac758be66d" providerId="ADAL" clId="{3D6BAE81-17A9-40F0-AC86-95205291DDCD}" dt="2020-10-30T21:04:02.622" v="1143" actId="14100"/>
          <ac:picMkLst>
            <pc:docMk/>
            <pc:sldMk cId="3581500876" sldId="305"/>
            <ac:picMk id="6" creationId="{73CBEEAD-529E-46EF-921E-4337B13FAD59}"/>
          </ac:picMkLst>
        </pc:picChg>
        <pc:picChg chg="add mod">
          <ac:chgData name="Pam Groves" userId="5c3f96df-1f0f-4cbb-a3d0-e5ac758be66d" providerId="ADAL" clId="{3D6BAE81-17A9-40F0-AC86-95205291DDCD}" dt="2020-10-30T21:00:34.084" v="969" actId="1076"/>
          <ac:picMkLst>
            <pc:docMk/>
            <pc:sldMk cId="3581500876" sldId="305"/>
            <ac:picMk id="8" creationId="{095B38B7-5CA9-4A91-B283-AAAC8809862B}"/>
          </ac:picMkLst>
        </pc:picChg>
        <pc:cxnChg chg="add">
          <ac:chgData name="Pam Groves" userId="5c3f96df-1f0f-4cbb-a3d0-e5ac758be66d" providerId="ADAL" clId="{3D6BAE81-17A9-40F0-AC86-95205291DDCD}" dt="2020-10-30T20:59:53.227" v="954"/>
          <ac:cxnSpMkLst>
            <pc:docMk/>
            <pc:sldMk cId="3581500876" sldId="305"/>
            <ac:cxnSpMk id="11" creationId="{5789CB5C-EB88-466D-A890-7D73FDDD2DE7}"/>
          </ac:cxnSpMkLst>
        </pc:cxnChg>
        <pc:cxnChg chg="add">
          <ac:chgData name="Pam Groves" userId="5c3f96df-1f0f-4cbb-a3d0-e5ac758be66d" providerId="ADAL" clId="{3D6BAE81-17A9-40F0-AC86-95205291DDCD}" dt="2020-10-30T20:59:53.227" v="954"/>
          <ac:cxnSpMkLst>
            <pc:docMk/>
            <pc:sldMk cId="3581500876" sldId="305"/>
            <ac:cxnSpMk id="13" creationId="{B8642D93-C790-4A23-BF64-AB6DE9E3469B}"/>
          </ac:cxnSpMkLst>
        </pc:cxnChg>
        <pc:cxnChg chg="add">
          <ac:chgData name="Pam Groves" userId="5c3f96df-1f0f-4cbb-a3d0-e5ac758be66d" providerId="ADAL" clId="{3D6BAE81-17A9-40F0-AC86-95205291DDCD}" dt="2020-10-30T20:59:53.227" v="954"/>
          <ac:cxnSpMkLst>
            <pc:docMk/>
            <pc:sldMk cId="3581500876" sldId="305"/>
            <ac:cxnSpMk id="14" creationId="{F46C0AD8-0B84-4FA2-BCD3-E207A0E7469C}"/>
          </ac:cxnSpMkLst>
        </pc:cxnChg>
        <pc:cxnChg chg="add">
          <ac:chgData name="Pam Groves" userId="5c3f96df-1f0f-4cbb-a3d0-e5ac758be66d" providerId="ADAL" clId="{3D6BAE81-17A9-40F0-AC86-95205291DDCD}" dt="2020-10-30T20:59:53.227" v="954"/>
          <ac:cxnSpMkLst>
            <pc:docMk/>
            <pc:sldMk cId="3581500876" sldId="305"/>
            <ac:cxnSpMk id="15" creationId="{AD6BFB1E-5693-468E-9E52-4E2BCD69C4DB}"/>
          </ac:cxnSpMkLst>
        </pc:cxnChg>
        <pc:cxnChg chg="add">
          <ac:chgData name="Pam Groves" userId="5c3f96df-1f0f-4cbb-a3d0-e5ac758be66d" providerId="ADAL" clId="{3D6BAE81-17A9-40F0-AC86-95205291DDCD}" dt="2020-10-30T20:59:53.227" v="954"/>
          <ac:cxnSpMkLst>
            <pc:docMk/>
            <pc:sldMk cId="3581500876" sldId="305"/>
            <ac:cxnSpMk id="16" creationId="{1F87075A-B456-495A-BEA1-D8F3467971FE}"/>
          </ac:cxnSpMkLst>
        </pc:cxnChg>
      </pc:sldChg>
      <pc:sldChg chg="addSp delSp modSp add ord">
        <pc:chgData name="Pam Groves" userId="5c3f96df-1f0f-4cbb-a3d0-e5ac758be66d" providerId="ADAL" clId="{3D6BAE81-17A9-40F0-AC86-95205291DDCD}" dt="2020-10-30T21:36:09.061" v="1290" actId="20577"/>
        <pc:sldMkLst>
          <pc:docMk/>
          <pc:sldMk cId="2239512627" sldId="307"/>
        </pc:sldMkLst>
        <pc:spChg chg="add del mod">
          <ac:chgData name="Pam Groves" userId="5c3f96df-1f0f-4cbb-a3d0-e5ac758be66d" providerId="ADAL" clId="{3D6BAE81-17A9-40F0-AC86-95205291DDCD}" dt="2020-10-30T21:06:39.814" v="1173"/>
          <ac:spMkLst>
            <pc:docMk/>
            <pc:sldMk cId="2239512627" sldId="307"/>
            <ac:spMk id="5" creationId="{0755B03D-82F1-4EEE-A41D-5221F45032EF}"/>
          </ac:spMkLst>
        </pc:spChg>
        <pc:spChg chg="mod">
          <ac:chgData name="Pam Groves" userId="5c3f96df-1f0f-4cbb-a3d0-e5ac758be66d" providerId="ADAL" clId="{3D6BAE81-17A9-40F0-AC86-95205291DDCD}" dt="2020-10-30T21:05:46.230" v="1164" actId="20577"/>
          <ac:spMkLst>
            <pc:docMk/>
            <pc:sldMk cId="2239512627" sldId="307"/>
            <ac:spMk id="24" creationId="{B3B7F6CA-2285-4364-AE16-2528F9040777}"/>
          </ac:spMkLst>
        </pc:spChg>
        <pc:spChg chg="mod">
          <ac:chgData name="Pam Groves" userId="5c3f96df-1f0f-4cbb-a3d0-e5ac758be66d" providerId="ADAL" clId="{3D6BAE81-17A9-40F0-AC86-95205291DDCD}" dt="2020-10-30T21:05:56.440" v="1168" actId="20577"/>
          <ac:spMkLst>
            <pc:docMk/>
            <pc:sldMk cId="2239512627" sldId="307"/>
            <ac:spMk id="26" creationId="{937BF636-6E17-4AAF-A3F4-D28026EF6DF4}"/>
          </ac:spMkLst>
        </pc:spChg>
        <pc:spChg chg="mod">
          <ac:chgData name="Pam Groves" userId="5c3f96df-1f0f-4cbb-a3d0-e5ac758be66d" providerId="ADAL" clId="{3D6BAE81-17A9-40F0-AC86-95205291DDCD}" dt="2020-10-30T21:36:09.061" v="1290" actId="20577"/>
          <ac:spMkLst>
            <pc:docMk/>
            <pc:sldMk cId="2239512627" sldId="307"/>
            <ac:spMk id="27" creationId="{305DF881-8FE9-414C-8FED-4201C0D9BBB3}"/>
          </ac:spMkLst>
        </pc:spChg>
        <pc:spChg chg="mod">
          <ac:chgData name="Pam Groves" userId="5c3f96df-1f0f-4cbb-a3d0-e5ac758be66d" providerId="ADAL" clId="{3D6BAE81-17A9-40F0-AC86-95205291DDCD}" dt="2020-10-30T21:06:52.832" v="1180" actId="20577"/>
          <ac:spMkLst>
            <pc:docMk/>
            <pc:sldMk cId="2239512627" sldId="307"/>
            <ac:spMk id="28" creationId="{F3574927-78B9-41D2-9C51-D6B071102760}"/>
          </ac:spMkLst>
        </pc:spChg>
        <pc:spChg chg="add mod">
          <ac:chgData name="Pam Groves" userId="5c3f96df-1f0f-4cbb-a3d0-e5ac758be66d" providerId="ADAL" clId="{3D6BAE81-17A9-40F0-AC86-95205291DDCD}" dt="2020-10-30T21:06:36.224" v="1171" actId="207"/>
          <ac:spMkLst>
            <pc:docMk/>
            <pc:sldMk cId="2239512627" sldId="307"/>
            <ac:spMk id="30" creationId="{D086AB40-8D9C-4EB8-925E-B54AF1840654}"/>
          </ac:spMkLst>
        </pc:spChg>
        <pc:spChg chg="add del">
          <ac:chgData name="Pam Groves" userId="5c3f96df-1f0f-4cbb-a3d0-e5ac758be66d" providerId="ADAL" clId="{3D6BAE81-17A9-40F0-AC86-95205291DDCD}" dt="2020-10-30T21:07:43.195" v="1184"/>
          <ac:spMkLst>
            <pc:docMk/>
            <pc:sldMk cId="2239512627" sldId="307"/>
            <ac:spMk id="31" creationId="{5B564ACF-AA0B-4DA5-9B3C-02A2DDAE67E1}"/>
          </ac:spMkLst>
        </pc:spChg>
        <pc:grpChg chg="add del">
          <ac:chgData name="Pam Groves" userId="5c3f96df-1f0f-4cbb-a3d0-e5ac758be66d" providerId="ADAL" clId="{3D6BAE81-17A9-40F0-AC86-95205291DDCD}" dt="2020-10-30T21:07:44.705" v="1185"/>
          <ac:grpSpMkLst>
            <pc:docMk/>
            <pc:sldMk cId="2239512627" sldId="307"/>
            <ac:grpSpMk id="9" creationId="{5C18B358-30A4-46F6-9BB6-0702AFEBBABA}"/>
          </ac:grpSpMkLst>
        </pc:grpChg>
        <pc:picChg chg="del">
          <ac:chgData name="Pam Groves" userId="5c3f96df-1f0f-4cbb-a3d0-e5ac758be66d" providerId="ADAL" clId="{3D6BAE81-17A9-40F0-AC86-95205291DDCD}" dt="2020-10-30T21:05:50.800" v="1165"/>
          <ac:picMkLst>
            <pc:docMk/>
            <pc:sldMk cId="2239512627" sldId="307"/>
            <ac:picMk id="2" creationId="{962D3B1A-9367-4539-9E66-F0A631804B24}"/>
          </ac:picMkLst>
        </pc:picChg>
      </pc:sldChg>
      <pc:sldChg chg="addSp modSp add">
        <pc:chgData name="Pam Groves" userId="5c3f96df-1f0f-4cbb-a3d0-e5ac758be66d" providerId="ADAL" clId="{3D6BAE81-17A9-40F0-AC86-95205291DDCD}" dt="2020-10-30T21:15:22.860" v="1214" actId="20577"/>
        <pc:sldMkLst>
          <pc:docMk/>
          <pc:sldMk cId="2038479884" sldId="308"/>
        </pc:sldMkLst>
        <pc:spChg chg="mod">
          <ac:chgData name="Pam Groves" userId="5c3f96df-1f0f-4cbb-a3d0-e5ac758be66d" providerId="ADAL" clId="{3D6BAE81-17A9-40F0-AC86-95205291DDCD}" dt="2020-10-30T21:15:22.860" v="1214" actId="20577"/>
          <ac:spMkLst>
            <pc:docMk/>
            <pc:sldMk cId="2038479884" sldId="308"/>
            <ac:spMk id="2" creationId="{2D2A6048-0E6C-4A93-A569-6A9071E0ECEE}"/>
          </ac:spMkLst>
        </pc:spChg>
        <pc:spChg chg="add mod">
          <ac:chgData name="Pam Groves" userId="5c3f96df-1f0f-4cbb-a3d0-e5ac758be66d" providerId="ADAL" clId="{3D6BAE81-17A9-40F0-AC86-95205291DDCD}" dt="2020-10-30T21:15:06.003" v="1190" actId="1076"/>
          <ac:spMkLst>
            <pc:docMk/>
            <pc:sldMk cId="2038479884" sldId="308"/>
            <ac:spMk id="3" creationId="{14FC25A9-7F0E-4655-B1DF-D0D3A609CE1A}"/>
          </ac:spMkLst>
        </pc:spChg>
      </pc:sldChg>
      <pc:sldChg chg="addSp modSp add">
        <pc:chgData name="Pam Groves" userId="5c3f96df-1f0f-4cbb-a3d0-e5ac758be66d" providerId="ADAL" clId="{3D6BAE81-17A9-40F0-AC86-95205291DDCD}" dt="2020-10-30T21:38:28.115" v="1299" actId="1076"/>
        <pc:sldMkLst>
          <pc:docMk/>
          <pc:sldMk cId="3123281617" sldId="309"/>
        </pc:sldMkLst>
        <pc:picChg chg="add mod">
          <ac:chgData name="Pam Groves" userId="5c3f96df-1f0f-4cbb-a3d0-e5ac758be66d" providerId="ADAL" clId="{3D6BAE81-17A9-40F0-AC86-95205291DDCD}" dt="2020-10-30T21:38:28.115" v="1299" actId="1076"/>
          <ac:picMkLst>
            <pc:docMk/>
            <pc:sldMk cId="3123281617" sldId="309"/>
            <ac:picMk id="2050" creationId="{98C6F489-1624-4B33-9F8A-B8343B540AA5}"/>
          </ac:picMkLst>
        </pc:picChg>
      </pc:sldChg>
    </pc:docChg>
  </pc:docChgLst>
  <pc:docChgLst>
    <pc:chgData name="Pam Groves" userId="5c3f96df-1f0f-4cbb-a3d0-e5ac758be66d" providerId="ADAL" clId="{85E5BE0E-274D-4631-ADEF-FAF8E00A1BC2}"/>
    <pc:docChg chg="undo custSel addSld delSld modSld sldOrd">
      <pc:chgData name="Pam Groves" userId="5c3f96df-1f0f-4cbb-a3d0-e5ac758be66d" providerId="ADAL" clId="{85E5BE0E-274D-4631-ADEF-FAF8E00A1BC2}" dt="2020-11-05T17:47:35.794" v="1931" actId="1076"/>
      <pc:docMkLst>
        <pc:docMk/>
      </pc:docMkLst>
      <pc:sldChg chg="addSp delSp modSp">
        <pc:chgData name="Pam Groves" userId="5c3f96df-1f0f-4cbb-a3d0-e5ac758be66d" providerId="ADAL" clId="{85E5BE0E-274D-4631-ADEF-FAF8E00A1BC2}" dt="2020-11-04T20:13:02.072" v="1417"/>
        <pc:sldMkLst>
          <pc:docMk/>
          <pc:sldMk cId="109857222" sldId="256"/>
        </pc:sldMkLst>
        <pc:spChg chg="mod">
          <ac:chgData name="Pam Groves" userId="5c3f96df-1f0f-4cbb-a3d0-e5ac758be66d" providerId="ADAL" clId="{85E5BE0E-274D-4631-ADEF-FAF8E00A1BC2}" dt="2020-11-03T18:12:57.329" v="6" actId="20577"/>
          <ac:spMkLst>
            <pc:docMk/>
            <pc:sldMk cId="109857222" sldId="256"/>
            <ac:spMk id="2" creationId="{00000000-0000-0000-0000-000000000000}"/>
          </ac:spMkLst>
        </pc:spChg>
        <pc:spChg chg="del">
          <ac:chgData name="Pam Groves" userId="5c3f96df-1f0f-4cbb-a3d0-e5ac758be66d" providerId="ADAL" clId="{85E5BE0E-274D-4631-ADEF-FAF8E00A1BC2}" dt="2020-11-04T20:13:02.072" v="1417"/>
          <ac:spMkLst>
            <pc:docMk/>
            <pc:sldMk cId="109857222" sldId="256"/>
            <ac:spMk id="3" creationId="{00000000-0000-0000-0000-000000000000}"/>
          </ac:spMkLst>
        </pc:spChg>
        <pc:spChg chg="add mod">
          <ac:chgData name="Pam Groves" userId="5c3f96df-1f0f-4cbb-a3d0-e5ac758be66d" providerId="ADAL" clId="{85E5BE0E-274D-4631-ADEF-FAF8E00A1BC2}" dt="2020-11-04T20:13:02.072" v="1417"/>
          <ac:spMkLst>
            <pc:docMk/>
            <pc:sldMk cId="109857222" sldId="256"/>
            <ac:spMk id="5" creationId="{AC958475-7AE5-482B-9A04-F74310F78A39}"/>
          </ac:spMkLst>
        </pc:spChg>
      </pc:sldChg>
      <pc:sldChg chg="delSp modSp delDesignElem">
        <pc:chgData name="Pam Groves" userId="5c3f96df-1f0f-4cbb-a3d0-e5ac758be66d" providerId="ADAL" clId="{85E5BE0E-274D-4631-ADEF-FAF8E00A1BC2}" dt="2020-11-04T20:13:58.384" v="1427" actId="1076"/>
        <pc:sldMkLst>
          <pc:docMk/>
          <pc:sldMk cId="1240298352" sldId="257"/>
        </pc:sldMkLst>
        <pc:spChg chg="del">
          <ac:chgData name="Pam Groves" userId="5c3f96df-1f0f-4cbb-a3d0-e5ac758be66d" providerId="ADAL" clId="{85E5BE0E-274D-4631-ADEF-FAF8E00A1BC2}" dt="2020-11-03T18:13:14.565" v="25"/>
          <ac:spMkLst>
            <pc:docMk/>
            <pc:sldMk cId="1240298352" sldId="257"/>
            <ac:spMk id="8" creationId="{8F3CF990-ACB8-443A-BB74-D36EC8A00B02}"/>
          </ac:spMkLst>
        </pc:spChg>
        <pc:spChg chg="mod">
          <ac:chgData name="Pam Groves" userId="5c3f96df-1f0f-4cbb-a3d0-e5ac758be66d" providerId="ADAL" clId="{85E5BE0E-274D-4631-ADEF-FAF8E00A1BC2}" dt="2020-11-04T20:13:58.384" v="1427" actId="1076"/>
          <ac:spMkLst>
            <pc:docMk/>
            <pc:sldMk cId="1240298352" sldId="257"/>
            <ac:spMk id="9" creationId="{4F8D6418-A8E6-4B4F-BAE9-B8BD4843C25D}"/>
          </ac:spMkLst>
        </pc:spChg>
        <pc:spChg chg="del">
          <ac:chgData name="Pam Groves" userId="5c3f96df-1f0f-4cbb-a3d0-e5ac758be66d" providerId="ADAL" clId="{85E5BE0E-274D-4631-ADEF-FAF8E00A1BC2}" dt="2020-11-03T18:13:14.565" v="25"/>
          <ac:spMkLst>
            <pc:docMk/>
            <pc:sldMk cId="1240298352" sldId="257"/>
            <ac:spMk id="10" creationId="{2601900C-265D-4146-A578-477541E3DF28}"/>
          </ac:spMkLst>
        </pc:spChg>
        <pc:spChg chg="mod">
          <ac:chgData name="Pam Groves" userId="5c3f96df-1f0f-4cbb-a3d0-e5ac758be66d" providerId="ADAL" clId="{85E5BE0E-274D-4631-ADEF-FAF8E00A1BC2}" dt="2020-11-04T20:13:52.793" v="1426" actId="207"/>
          <ac:spMkLst>
            <pc:docMk/>
            <pc:sldMk cId="1240298352" sldId="257"/>
            <ac:spMk id="11" creationId="{43C1FDB9-9060-4372-90C2-C26C82A36654}"/>
          </ac:spMkLst>
        </pc:spChg>
        <pc:spChg chg="del">
          <ac:chgData name="Pam Groves" userId="5c3f96df-1f0f-4cbb-a3d0-e5ac758be66d" providerId="ADAL" clId="{85E5BE0E-274D-4631-ADEF-FAF8E00A1BC2}" dt="2020-11-03T18:13:14.565" v="25"/>
          <ac:spMkLst>
            <pc:docMk/>
            <pc:sldMk cId="1240298352" sldId="257"/>
            <ac:spMk id="14" creationId="{65F94F98-3A57-49AA-838E-91AAF600B6EE}"/>
          </ac:spMkLst>
        </pc:spChg>
        <pc:spChg chg="del">
          <ac:chgData name="Pam Groves" userId="5c3f96df-1f0f-4cbb-a3d0-e5ac758be66d" providerId="ADAL" clId="{85E5BE0E-274D-4631-ADEF-FAF8E00A1BC2}" dt="2020-11-03T18:13:14.565" v="25"/>
          <ac:spMkLst>
            <pc:docMk/>
            <pc:sldMk cId="1240298352" sldId="257"/>
            <ac:spMk id="18" creationId="{41F8C064-2DC5-4758-B49C-76BFF64052AF}"/>
          </ac:spMkLst>
        </pc:spChg>
        <pc:spChg chg="del">
          <ac:chgData name="Pam Groves" userId="5c3f96df-1f0f-4cbb-a3d0-e5ac758be66d" providerId="ADAL" clId="{85E5BE0E-274D-4631-ADEF-FAF8E00A1BC2}" dt="2020-11-03T18:13:14.565" v="25"/>
          <ac:spMkLst>
            <pc:docMk/>
            <pc:sldMk cId="1240298352" sldId="257"/>
            <ac:spMk id="20" creationId="{FBD68200-BC03-4015-860B-CD5C30CD76B8}"/>
          </ac:spMkLst>
        </pc:spChg>
        <pc:spChg chg="del">
          <ac:chgData name="Pam Groves" userId="5c3f96df-1f0f-4cbb-a3d0-e5ac758be66d" providerId="ADAL" clId="{85E5BE0E-274D-4631-ADEF-FAF8E00A1BC2}" dt="2020-11-03T18:13:14.565" v="25"/>
          <ac:spMkLst>
            <pc:docMk/>
            <pc:sldMk cId="1240298352" sldId="257"/>
            <ac:spMk id="22" creationId="{A0B5529D-5CAA-4BF2-B5C9-34705E7661F9}"/>
          </ac:spMkLst>
        </pc:spChg>
        <pc:spChg chg="del">
          <ac:chgData name="Pam Groves" userId="5c3f96df-1f0f-4cbb-a3d0-e5ac758be66d" providerId="ADAL" clId="{85E5BE0E-274D-4631-ADEF-FAF8E00A1BC2}" dt="2020-11-03T18:13:14.565" v="25"/>
          <ac:spMkLst>
            <pc:docMk/>
            <pc:sldMk cId="1240298352" sldId="257"/>
            <ac:spMk id="24" creationId="{332A6F87-AC28-4AA8-B8A6-AEBC67BD0D64}"/>
          </ac:spMkLst>
        </pc:spChg>
        <pc:picChg chg="mod">
          <ac:chgData name="Pam Groves" userId="5c3f96df-1f0f-4cbb-a3d0-e5ac758be66d" providerId="ADAL" clId="{85E5BE0E-274D-4631-ADEF-FAF8E00A1BC2}" dt="2020-11-04T20:13:45.696" v="1425" actId="1076"/>
          <ac:picMkLst>
            <pc:docMk/>
            <pc:sldMk cId="1240298352" sldId="257"/>
            <ac:picMk id="3" creationId="{BA9D178A-04BD-44AE-B157-779CD5A00771}"/>
          </ac:picMkLst>
        </pc:picChg>
        <pc:picChg chg="del">
          <ac:chgData name="Pam Groves" userId="5c3f96df-1f0f-4cbb-a3d0-e5ac758be66d" providerId="ADAL" clId="{85E5BE0E-274D-4631-ADEF-FAF8E00A1BC2}" dt="2020-11-03T18:13:14.565" v="25"/>
          <ac:picMkLst>
            <pc:docMk/>
            <pc:sldMk cId="1240298352" sldId="257"/>
            <ac:picMk id="12" creationId="{00B98862-BEE1-44FB-A335-A1B9106B445E}"/>
          </ac:picMkLst>
        </pc:picChg>
        <pc:picChg chg="del">
          <ac:chgData name="Pam Groves" userId="5c3f96df-1f0f-4cbb-a3d0-e5ac758be66d" providerId="ADAL" clId="{85E5BE0E-274D-4631-ADEF-FAF8E00A1BC2}" dt="2020-11-03T18:13:14.565" v="25"/>
          <ac:picMkLst>
            <pc:docMk/>
            <pc:sldMk cId="1240298352" sldId="257"/>
            <ac:picMk id="16" creationId="{7185CF21-0594-48C0-9F3E-254D6BCE9D9B}"/>
          </ac:picMkLst>
        </pc:picChg>
      </pc:sldChg>
      <pc:sldChg chg="addSp delSp modSp delDesignElem">
        <pc:chgData name="Pam Groves" userId="5c3f96df-1f0f-4cbb-a3d0-e5ac758be66d" providerId="ADAL" clId="{85E5BE0E-274D-4631-ADEF-FAF8E00A1BC2}" dt="2020-11-04T21:19:39.634" v="1558" actId="1076"/>
        <pc:sldMkLst>
          <pc:docMk/>
          <pc:sldMk cId="1736027650" sldId="261"/>
        </pc:sldMkLst>
        <pc:spChg chg="mod">
          <ac:chgData name="Pam Groves" userId="5c3f96df-1f0f-4cbb-a3d0-e5ac758be66d" providerId="ADAL" clId="{85E5BE0E-274D-4631-ADEF-FAF8E00A1BC2}" dt="2020-11-04T21:19:33.499" v="1555" actId="14100"/>
          <ac:spMkLst>
            <pc:docMk/>
            <pc:sldMk cId="1736027650" sldId="261"/>
            <ac:spMk id="7" creationId="{1514BECB-CDEE-49C0-9787-35F3C4C2E93C}"/>
          </ac:spMkLst>
        </pc:spChg>
        <pc:spChg chg="del">
          <ac:chgData name="Pam Groves" userId="5c3f96df-1f0f-4cbb-a3d0-e5ac758be66d" providerId="ADAL" clId="{85E5BE0E-274D-4631-ADEF-FAF8E00A1BC2}" dt="2020-11-03T18:13:14.565" v="25"/>
          <ac:spMkLst>
            <pc:docMk/>
            <pc:sldMk cId="1736027650" sldId="261"/>
            <ac:spMk id="8" creationId="{3C38C329-05C1-44E0-942C-D7A60A7F2810}"/>
          </ac:spMkLst>
        </pc:spChg>
        <pc:spChg chg="del">
          <ac:chgData name="Pam Groves" userId="5c3f96df-1f0f-4cbb-a3d0-e5ac758be66d" providerId="ADAL" clId="{85E5BE0E-274D-4631-ADEF-FAF8E00A1BC2}" dt="2020-11-03T18:13:14.565" v="25"/>
          <ac:spMkLst>
            <pc:docMk/>
            <pc:sldMk cId="1736027650" sldId="261"/>
            <ac:spMk id="12" creationId="{DA98F3A3-687B-4002-93F2-58E8590DC79F}"/>
          </ac:spMkLst>
        </pc:spChg>
        <pc:spChg chg="del">
          <ac:chgData name="Pam Groves" userId="5c3f96df-1f0f-4cbb-a3d0-e5ac758be66d" providerId="ADAL" clId="{85E5BE0E-274D-4631-ADEF-FAF8E00A1BC2}" dt="2020-11-03T18:13:14.565" v="25"/>
          <ac:spMkLst>
            <pc:docMk/>
            <pc:sldMk cId="1736027650" sldId="261"/>
            <ac:spMk id="14" creationId="{27A1367E-049C-45E5-9C32-CC32DCEAEF94}"/>
          </ac:spMkLst>
        </pc:spChg>
        <pc:spChg chg="del">
          <ac:chgData name="Pam Groves" userId="5c3f96df-1f0f-4cbb-a3d0-e5ac758be66d" providerId="ADAL" clId="{85E5BE0E-274D-4631-ADEF-FAF8E00A1BC2}" dt="2020-11-03T18:13:14.565" v="25"/>
          <ac:spMkLst>
            <pc:docMk/>
            <pc:sldMk cId="1736027650" sldId="261"/>
            <ac:spMk id="16" creationId="{16E2DAB7-48CB-400E-9ED2-FB1762BE03D9}"/>
          </ac:spMkLst>
        </pc:spChg>
        <pc:picChg chg="mod">
          <ac:chgData name="Pam Groves" userId="5c3f96df-1f0f-4cbb-a3d0-e5ac758be66d" providerId="ADAL" clId="{85E5BE0E-274D-4631-ADEF-FAF8E00A1BC2}" dt="2020-11-04T21:19:30.730" v="1554" actId="1076"/>
          <ac:picMkLst>
            <pc:docMk/>
            <pc:sldMk cId="1736027650" sldId="261"/>
            <ac:picMk id="4" creationId="{30544528-D2AE-4060-9CDA-6A34CA36D75E}"/>
          </ac:picMkLst>
        </pc:picChg>
        <pc:picChg chg="del">
          <ac:chgData name="Pam Groves" userId="5c3f96df-1f0f-4cbb-a3d0-e5ac758be66d" providerId="ADAL" clId="{85E5BE0E-274D-4631-ADEF-FAF8E00A1BC2}" dt="2020-11-03T18:13:14.565" v="25"/>
          <ac:picMkLst>
            <pc:docMk/>
            <pc:sldMk cId="1736027650" sldId="261"/>
            <ac:picMk id="10" creationId="{A40E99DB-69B1-42D9-9A2E-A196302E0CAC}"/>
          </ac:picMkLst>
        </pc:picChg>
        <pc:picChg chg="add mod">
          <ac:chgData name="Pam Groves" userId="5c3f96df-1f0f-4cbb-a3d0-e5ac758be66d" providerId="ADAL" clId="{85E5BE0E-274D-4631-ADEF-FAF8E00A1BC2}" dt="2020-11-04T21:19:39.634" v="1558" actId="1076"/>
          <ac:picMkLst>
            <pc:docMk/>
            <pc:sldMk cId="1736027650" sldId="261"/>
            <ac:picMk id="11" creationId="{3D52D8F3-DE23-4304-B88F-F5E8278E5C86}"/>
          </ac:picMkLst>
        </pc:picChg>
      </pc:sldChg>
      <pc:sldChg chg="delSp modSp delDesignElem">
        <pc:chgData name="Pam Groves" userId="5c3f96df-1f0f-4cbb-a3d0-e5ac758be66d" providerId="ADAL" clId="{85E5BE0E-274D-4631-ADEF-FAF8E00A1BC2}" dt="2020-11-04T21:17:55.401" v="1538" actId="1076"/>
        <pc:sldMkLst>
          <pc:docMk/>
          <pc:sldMk cId="3425009248" sldId="262"/>
        </pc:sldMkLst>
        <pc:spChg chg="mod">
          <ac:chgData name="Pam Groves" userId="5c3f96df-1f0f-4cbb-a3d0-e5ac758be66d" providerId="ADAL" clId="{85E5BE0E-274D-4631-ADEF-FAF8E00A1BC2}" dt="2020-11-04T21:17:55.401" v="1538" actId="1076"/>
          <ac:spMkLst>
            <pc:docMk/>
            <pc:sldMk cId="3425009248" sldId="262"/>
            <ac:spMk id="2" creationId="{219C9B1A-1E8B-42A4-8E53-5A2F7B18D2F8}"/>
          </ac:spMkLst>
        </pc:spChg>
        <pc:spChg chg="mod">
          <ac:chgData name="Pam Groves" userId="5c3f96df-1f0f-4cbb-a3d0-e5ac758be66d" providerId="ADAL" clId="{85E5BE0E-274D-4631-ADEF-FAF8E00A1BC2}" dt="2020-11-04T21:17:50.419" v="1537" actId="255"/>
          <ac:spMkLst>
            <pc:docMk/>
            <pc:sldMk cId="3425009248" sldId="262"/>
            <ac:spMk id="3" creationId="{C12664A1-C9C8-49BB-8A9A-47EC4323465B}"/>
          </ac:spMkLst>
        </pc:spChg>
        <pc:spChg chg="del">
          <ac:chgData name="Pam Groves" userId="5c3f96df-1f0f-4cbb-a3d0-e5ac758be66d" providerId="ADAL" clId="{85E5BE0E-274D-4631-ADEF-FAF8E00A1BC2}" dt="2020-11-03T18:13:14.565" v="25"/>
          <ac:spMkLst>
            <pc:docMk/>
            <pc:sldMk cId="3425009248" sldId="262"/>
            <ac:spMk id="15" creationId="{17338BB4-74FF-4836-86B7-F1B0C2B62DA9}"/>
          </ac:spMkLst>
        </pc:spChg>
        <pc:spChg chg="del">
          <ac:chgData name="Pam Groves" userId="5c3f96df-1f0f-4cbb-a3d0-e5ac758be66d" providerId="ADAL" clId="{85E5BE0E-274D-4631-ADEF-FAF8E00A1BC2}" dt="2020-11-03T18:13:14.565" v="25"/>
          <ac:spMkLst>
            <pc:docMk/>
            <pc:sldMk cId="3425009248" sldId="262"/>
            <ac:spMk id="17" creationId="{1ABFA8A3-A231-4BC1-B8A5-C5BE7315CD7D}"/>
          </ac:spMkLst>
        </pc:spChg>
        <pc:spChg chg="del">
          <ac:chgData name="Pam Groves" userId="5c3f96df-1f0f-4cbb-a3d0-e5ac758be66d" providerId="ADAL" clId="{85E5BE0E-274D-4631-ADEF-FAF8E00A1BC2}" dt="2020-11-03T18:13:14.565" v="25"/>
          <ac:spMkLst>
            <pc:docMk/>
            <pc:sldMk cId="3425009248" sldId="262"/>
            <ac:spMk id="19" creationId="{4D747E59-EDB0-47FA-899B-0621ED112E7F}"/>
          </ac:spMkLst>
        </pc:spChg>
        <pc:spChg chg="del">
          <ac:chgData name="Pam Groves" userId="5c3f96df-1f0f-4cbb-a3d0-e5ac758be66d" providerId="ADAL" clId="{85E5BE0E-274D-4631-ADEF-FAF8E00A1BC2}" dt="2020-11-03T18:13:14.565" v="25"/>
          <ac:spMkLst>
            <pc:docMk/>
            <pc:sldMk cId="3425009248" sldId="262"/>
            <ac:spMk id="21" creationId="{C2629343-044F-4737-89E9-3E17903419C8}"/>
          </ac:spMkLst>
        </pc:spChg>
        <pc:spChg chg="del">
          <ac:chgData name="Pam Groves" userId="5c3f96df-1f0f-4cbb-a3d0-e5ac758be66d" providerId="ADAL" clId="{85E5BE0E-274D-4631-ADEF-FAF8E00A1BC2}" dt="2020-11-03T18:13:14.565" v="25"/>
          <ac:spMkLst>
            <pc:docMk/>
            <pc:sldMk cId="3425009248" sldId="262"/>
            <ac:spMk id="23" creationId="{C9B9C8E0-18D9-430D-B171-939E0EEEBAB2}"/>
          </ac:spMkLst>
        </pc:spChg>
        <pc:spChg chg="del">
          <ac:chgData name="Pam Groves" userId="5c3f96df-1f0f-4cbb-a3d0-e5ac758be66d" providerId="ADAL" clId="{85E5BE0E-274D-4631-ADEF-FAF8E00A1BC2}" dt="2020-11-03T18:13:14.565" v="25"/>
          <ac:spMkLst>
            <pc:docMk/>
            <pc:sldMk cId="3425009248" sldId="262"/>
            <ac:spMk id="25" creationId="{B9EEB229-3EBA-4333-B94C-ED62EC10144B}"/>
          </ac:spMkLst>
        </pc:spChg>
        <pc:spChg chg="del">
          <ac:chgData name="Pam Groves" userId="5c3f96df-1f0f-4cbb-a3d0-e5ac758be66d" providerId="ADAL" clId="{85E5BE0E-274D-4631-ADEF-FAF8E00A1BC2}" dt="2020-11-03T18:13:14.565" v="25"/>
          <ac:spMkLst>
            <pc:docMk/>
            <pc:sldMk cId="3425009248" sldId="262"/>
            <ac:spMk id="31" creationId="{B6500FA0-D185-45FF-9F47-EF5FB715808C}"/>
          </ac:spMkLst>
        </pc:spChg>
        <pc:spChg chg="del">
          <ac:chgData name="Pam Groves" userId="5c3f96df-1f0f-4cbb-a3d0-e5ac758be66d" providerId="ADAL" clId="{85E5BE0E-274D-4631-ADEF-FAF8E00A1BC2}" dt="2020-11-03T18:13:14.565" v="25"/>
          <ac:spMkLst>
            <pc:docMk/>
            <pc:sldMk cId="3425009248" sldId="262"/>
            <ac:spMk id="33" creationId="{7273825F-243F-467C-8349-B97E81C3E68B}"/>
          </ac:spMkLst>
        </pc:spChg>
        <pc:spChg chg="del">
          <ac:chgData name="Pam Groves" userId="5c3f96df-1f0f-4cbb-a3d0-e5ac758be66d" providerId="ADAL" clId="{85E5BE0E-274D-4631-ADEF-FAF8E00A1BC2}" dt="2020-11-03T18:13:14.565" v="25"/>
          <ac:spMkLst>
            <pc:docMk/>
            <pc:sldMk cId="3425009248" sldId="262"/>
            <ac:spMk id="35" creationId="{255659AF-6F61-42EF-B761-0862A79DBEB7}"/>
          </ac:spMkLst>
        </pc:spChg>
        <pc:spChg chg="del">
          <ac:chgData name="Pam Groves" userId="5c3f96df-1f0f-4cbb-a3d0-e5ac758be66d" providerId="ADAL" clId="{85E5BE0E-274D-4631-ADEF-FAF8E00A1BC2}" dt="2020-11-03T18:13:14.565" v="25"/>
          <ac:spMkLst>
            <pc:docMk/>
            <pc:sldMk cId="3425009248" sldId="262"/>
            <ac:spMk id="37" creationId="{00650157-038B-4377-BAFA-B12FF57E0137}"/>
          </ac:spMkLst>
        </pc:spChg>
        <pc:picChg chg="mod">
          <ac:chgData name="Pam Groves" userId="5c3f96df-1f0f-4cbb-a3d0-e5ac758be66d" providerId="ADAL" clId="{85E5BE0E-274D-4631-ADEF-FAF8E00A1BC2}" dt="2020-11-04T19:28:44.832" v="816" actId="14100"/>
          <ac:picMkLst>
            <pc:docMk/>
            <pc:sldMk cId="3425009248" sldId="262"/>
            <ac:picMk id="6" creationId="{49911789-13E5-4290-9367-D4D8DD9FE361}"/>
          </ac:picMkLst>
        </pc:picChg>
        <pc:picChg chg="del">
          <ac:chgData name="Pam Groves" userId="5c3f96df-1f0f-4cbb-a3d0-e5ac758be66d" providerId="ADAL" clId="{85E5BE0E-274D-4631-ADEF-FAF8E00A1BC2}" dt="2020-11-03T18:13:14.565" v="25"/>
          <ac:picMkLst>
            <pc:docMk/>
            <pc:sldMk cId="3425009248" sldId="262"/>
            <ac:picMk id="11" creationId="{26AA7C31-76FD-4B44-A1FF-D13D2515AE57}"/>
          </ac:picMkLst>
        </pc:picChg>
        <pc:picChg chg="del">
          <ac:chgData name="Pam Groves" userId="5c3f96df-1f0f-4cbb-a3d0-e5ac758be66d" providerId="ADAL" clId="{85E5BE0E-274D-4631-ADEF-FAF8E00A1BC2}" dt="2020-11-03T18:13:14.565" v="25"/>
          <ac:picMkLst>
            <pc:docMk/>
            <pc:sldMk cId="3425009248" sldId="262"/>
            <ac:picMk id="13" creationId="{F5CE85F9-F4EE-4E5D-8235-528527A401D8}"/>
          </ac:picMkLst>
        </pc:picChg>
        <pc:picChg chg="del">
          <ac:chgData name="Pam Groves" userId="5c3f96df-1f0f-4cbb-a3d0-e5ac758be66d" providerId="ADAL" clId="{85E5BE0E-274D-4631-ADEF-FAF8E00A1BC2}" dt="2020-11-03T18:13:14.565" v="25"/>
          <ac:picMkLst>
            <pc:docMk/>
            <pc:sldMk cId="3425009248" sldId="262"/>
            <ac:picMk id="27" creationId="{B4666C73-1C44-4BD3-9529-A7E02C6A8AD2}"/>
          </ac:picMkLst>
        </pc:picChg>
        <pc:picChg chg="del">
          <ac:chgData name="Pam Groves" userId="5c3f96df-1f0f-4cbb-a3d0-e5ac758be66d" providerId="ADAL" clId="{85E5BE0E-274D-4631-ADEF-FAF8E00A1BC2}" dt="2020-11-03T18:13:14.565" v="25"/>
          <ac:picMkLst>
            <pc:docMk/>
            <pc:sldMk cId="3425009248" sldId="262"/>
            <ac:picMk id="29" creationId="{723E4E2F-EA2E-477B-A595-C5A5F62E93AF}"/>
          </ac:picMkLst>
        </pc:picChg>
      </pc:sldChg>
      <pc:sldChg chg="addSp delSp modSp delDesignElem">
        <pc:chgData name="Pam Groves" userId="5c3f96df-1f0f-4cbb-a3d0-e5ac758be66d" providerId="ADAL" clId="{85E5BE0E-274D-4631-ADEF-FAF8E00A1BC2}" dt="2020-11-04T21:35:21.143" v="1663" actId="14100"/>
        <pc:sldMkLst>
          <pc:docMk/>
          <pc:sldMk cId="3256464082" sldId="263"/>
        </pc:sldMkLst>
        <pc:spChg chg="del mod">
          <ac:chgData name="Pam Groves" userId="5c3f96df-1f0f-4cbb-a3d0-e5ac758be66d" providerId="ADAL" clId="{85E5BE0E-274D-4631-ADEF-FAF8E00A1BC2}" dt="2020-11-04T21:18:16.693" v="1539"/>
          <ac:spMkLst>
            <pc:docMk/>
            <pc:sldMk cId="3256464082" sldId="263"/>
            <ac:spMk id="2" creationId="{5AAD4D40-B08C-4AA8-9780-9F16238F50AB}"/>
          </ac:spMkLst>
        </pc:spChg>
        <pc:spChg chg="add del mod">
          <ac:chgData name="Pam Groves" userId="5c3f96df-1f0f-4cbb-a3d0-e5ac758be66d" providerId="ADAL" clId="{85E5BE0E-274D-4631-ADEF-FAF8E00A1BC2}" dt="2020-11-04T21:19:01.134" v="1549"/>
          <ac:spMkLst>
            <pc:docMk/>
            <pc:sldMk cId="3256464082" sldId="263"/>
            <ac:spMk id="3" creationId="{E3E50610-CDD3-40CF-A8F5-0E8E98C61472}"/>
          </ac:spMkLst>
        </pc:spChg>
        <pc:spChg chg="add mod">
          <ac:chgData name="Pam Groves" userId="5c3f96df-1f0f-4cbb-a3d0-e5ac758be66d" providerId="ADAL" clId="{85E5BE0E-274D-4631-ADEF-FAF8E00A1BC2}" dt="2020-11-04T21:35:09.359" v="1662" actId="1076"/>
          <ac:spMkLst>
            <pc:docMk/>
            <pc:sldMk cId="3256464082" sldId="263"/>
            <ac:spMk id="19" creationId="{CD8421C0-BEBD-4E36-A703-E4AF4FDE6922}"/>
          </ac:spMkLst>
        </pc:spChg>
        <pc:spChg chg="add mod">
          <ac:chgData name="Pam Groves" userId="5c3f96df-1f0f-4cbb-a3d0-e5ac758be66d" providerId="ADAL" clId="{85E5BE0E-274D-4631-ADEF-FAF8E00A1BC2}" dt="2020-11-04T21:35:21.143" v="1663" actId="14100"/>
          <ac:spMkLst>
            <pc:docMk/>
            <pc:sldMk cId="3256464082" sldId="263"/>
            <ac:spMk id="20" creationId="{68E349AC-67F1-467C-94DF-179B5B3E7104}"/>
          </ac:spMkLst>
        </pc:spChg>
        <pc:spChg chg="del">
          <ac:chgData name="Pam Groves" userId="5c3f96df-1f0f-4cbb-a3d0-e5ac758be66d" providerId="ADAL" clId="{85E5BE0E-274D-4631-ADEF-FAF8E00A1BC2}" dt="2020-11-03T18:13:14.565" v="25"/>
          <ac:spMkLst>
            <pc:docMk/>
            <pc:sldMk cId="3256464082" sldId="263"/>
            <ac:spMk id="38" creationId="{4C790028-99AE-4AE4-8269-9913E2D50625}"/>
          </ac:spMkLst>
        </pc:spChg>
        <pc:spChg chg="del">
          <ac:chgData name="Pam Groves" userId="5c3f96df-1f0f-4cbb-a3d0-e5ac758be66d" providerId="ADAL" clId="{85E5BE0E-274D-4631-ADEF-FAF8E00A1BC2}" dt="2020-11-03T18:13:14.565" v="25"/>
          <ac:spMkLst>
            <pc:docMk/>
            <pc:sldMk cId="3256464082" sldId="263"/>
            <ac:spMk id="40" creationId="{06936A2A-FE08-4EE0-A409-3EF3FA2448DE}"/>
          </ac:spMkLst>
        </pc:spChg>
        <pc:spChg chg="del">
          <ac:chgData name="Pam Groves" userId="5c3f96df-1f0f-4cbb-a3d0-e5ac758be66d" providerId="ADAL" clId="{85E5BE0E-274D-4631-ADEF-FAF8E00A1BC2}" dt="2020-11-03T18:13:14.565" v="25"/>
          <ac:spMkLst>
            <pc:docMk/>
            <pc:sldMk cId="3256464082" sldId="263"/>
            <ac:spMk id="42" creationId="{BAF0407B-48CB-4C05-B0D7-7A69A0D407F1}"/>
          </ac:spMkLst>
        </pc:spChg>
        <pc:spChg chg="del">
          <ac:chgData name="Pam Groves" userId="5c3f96df-1f0f-4cbb-a3d0-e5ac758be66d" providerId="ADAL" clId="{85E5BE0E-274D-4631-ADEF-FAF8E00A1BC2}" dt="2020-11-03T18:13:14.565" v="25"/>
          <ac:spMkLst>
            <pc:docMk/>
            <pc:sldMk cId="3256464082" sldId="263"/>
            <ac:spMk id="44" creationId="{ADC50C3D-0DA0-4914-B5B4-D1819CC69813}"/>
          </ac:spMkLst>
        </pc:spChg>
        <pc:spChg chg="del">
          <ac:chgData name="Pam Groves" userId="5c3f96df-1f0f-4cbb-a3d0-e5ac758be66d" providerId="ADAL" clId="{85E5BE0E-274D-4631-ADEF-FAF8E00A1BC2}" dt="2020-11-03T18:13:14.565" v="25"/>
          <ac:spMkLst>
            <pc:docMk/>
            <pc:sldMk cId="3256464082" sldId="263"/>
            <ac:spMk id="46" creationId="{8CF9E583-1A92-4144-B4FA-81D98317FA04}"/>
          </ac:spMkLst>
        </pc:spChg>
        <pc:spChg chg="del">
          <ac:chgData name="Pam Groves" userId="5c3f96df-1f0f-4cbb-a3d0-e5ac758be66d" providerId="ADAL" clId="{85E5BE0E-274D-4631-ADEF-FAF8E00A1BC2}" dt="2020-11-03T18:13:14.565" v="25"/>
          <ac:spMkLst>
            <pc:docMk/>
            <pc:sldMk cId="3256464082" sldId="263"/>
            <ac:spMk id="48" creationId="{55980737-1E33-40A8-819D-C20C41E4F7E5}"/>
          </ac:spMkLst>
        </pc:spChg>
        <pc:spChg chg="del">
          <ac:chgData name="Pam Groves" userId="5c3f96df-1f0f-4cbb-a3d0-e5ac758be66d" providerId="ADAL" clId="{85E5BE0E-274D-4631-ADEF-FAF8E00A1BC2}" dt="2020-11-03T18:13:14.565" v="25"/>
          <ac:spMkLst>
            <pc:docMk/>
            <pc:sldMk cId="3256464082" sldId="263"/>
            <ac:spMk id="54" creationId="{32927575-BD84-44B6-BE49-E0C7EDD0E696}"/>
          </ac:spMkLst>
        </pc:spChg>
        <pc:spChg chg="del">
          <ac:chgData name="Pam Groves" userId="5c3f96df-1f0f-4cbb-a3d0-e5ac758be66d" providerId="ADAL" clId="{85E5BE0E-274D-4631-ADEF-FAF8E00A1BC2}" dt="2020-11-03T18:13:14.565" v="25"/>
          <ac:spMkLst>
            <pc:docMk/>
            <pc:sldMk cId="3256464082" sldId="263"/>
            <ac:spMk id="56" creationId="{73FDF09A-B960-49F4-BAEB-DA397BDCD4EB}"/>
          </ac:spMkLst>
        </pc:spChg>
        <pc:spChg chg="del">
          <ac:chgData name="Pam Groves" userId="5c3f96df-1f0f-4cbb-a3d0-e5ac758be66d" providerId="ADAL" clId="{85E5BE0E-274D-4631-ADEF-FAF8E00A1BC2}" dt="2020-11-03T18:13:14.565" v="25"/>
          <ac:spMkLst>
            <pc:docMk/>
            <pc:sldMk cId="3256464082" sldId="263"/>
            <ac:spMk id="58" creationId="{791BE6C0-4118-460B-90C2-16004124745E}"/>
          </ac:spMkLst>
        </pc:spChg>
        <pc:spChg chg="del">
          <ac:chgData name="Pam Groves" userId="5c3f96df-1f0f-4cbb-a3d0-e5ac758be66d" providerId="ADAL" clId="{85E5BE0E-274D-4631-ADEF-FAF8E00A1BC2}" dt="2020-11-03T18:13:14.565" v="25"/>
          <ac:spMkLst>
            <pc:docMk/>
            <pc:sldMk cId="3256464082" sldId="263"/>
            <ac:spMk id="60" creationId="{15B5C763-A6E8-4D31-B139-30D083B824FF}"/>
          </ac:spMkLst>
        </pc:spChg>
        <pc:picChg chg="del">
          <ac:chgData name="Pam Groves" userId="5c3f96df-1f0f-4cbb-a3d0-e5ac758be66d" providerId="ADAL" clId="{85E5BE0E-274D-4631-ADEF-FAF8E00A1BC2}" dt="2020-11-04T21:19:19.493" v="1550"/>
          <ac:picMkLst>
            <pc:docMk/>
            <pc:sldMk cId="3256464082" sldId="263"/>
            <ac:picMk id="5" creationId="{CABEA709-4930-4A62-AED9-C470E0E015E1}"/>
          </ac:picMkLst>
        </pc:picChg>
        <pc:picChg chg="add mod">
          <ac:chgData name="Pam Groves" userId="5c3f96df-1f0f-4cbb-a3d0-e5ac758be66d" providerId="ADAL" clId="{85E5BE0E-274D-4631-ADEF-FAF8E00A1BC2}" dt="2020-11-04T21:20:22.834" v="1567" actId="1076"/>
          <ac:picMkLst>
            <pc:docMk/>
            <pc:sldMk cId="3256464082" sldId="263"/>
            <ac:picMk id="21" creationId="{CB3B5C10-E9DE-48CA-BC58-5E993536968A}"/>
          </ac:picMkLst>
        </pc:picChg>
        <pc:picChg chg="del">
          <ac:chgData name="Pam Groves" userId="5c3f96df-1f0f-4cbb-a3d0-e5ac758be66d" providerId="ADAL" clId="{85E5BE0E-274D-4631-ADEF-FAF8E00A1BC2}" dt="2020-11-03T18:13:14.565" v="25"/>
          <ac:picMkLst>
            <pc:docMk/>
            <pc:sldMk cId="3256464082" sldId="263"/>
            <ac:picMk id="34" creationId="{01AF5FBB-9FDC-4D75-9DD6-DAF01ED197A0}"/>
          </ac:picMkLst>
        </pc:picChg>
        <pc:picChg chg="del">
          <ac:chgData name="Pam Groves" userId="5c3f96df-1f0f-4cbb-a3d0-e5ac758be66d" providerId="ADAL" clId="{85E5BE0E-274D-4631-ADEF-FAF8E00A1BC2}" dt="2020-11-03T18:13:14.565" v="25"/>
          <ac:picMkLst>
            <pc:docMk/>
            <pc:sldMk cId="3256464082" sldId="263"/>
            <ac:picMk id="36" creationId="{933BBBE6-F4CF-483E-BA74-B51421B4D93F}"/>
          </ac:picMkLst>
        </pc:picChg>
        <pc:picChg chg="del">
          <ac:chgData name="Pam Groves" userId="5c3f96df-1f0f-4cbb-a3d0-e5ac758be66d" providerId="ADAL" clId="{85E5BE0E-274D-4631-ADEF-FAF8E00A1BC2}" dt="2020-11-03T18:13:14.565" v="25"/>
          <ac:picMkLst>
            <pc:docMk/>
            <pc:sldMk cId="3256464082" sldId="263"/>
            <ac:picMk id="50" creationId="{6ABBD51A-FA48-44B8-B184-A40D7F134F1C}"/>
          </ac:picMkLst>
        </pc:picChg>
        <pc:picChg chg="del">
          <ac:chgData name="Pam Groves" userId="5c3f96df-1f0f-4cbb-a3d0-e5ac758be66d" providerId="ADAL" clId="{85E5BE0E-274D-4631-ADEF-FAF8E00A1BC2}" dt="2020-11-03T18:13:14.565" v="25"/>
          <ac:picMkLst>
            <pc:docMk/>
            <pc:sldMk cId="3256464082" sldId="263"/>
            <ac:picMk id="52" creationId="{510188A9-F0D9-4FE9-85DC-2179145278CD}"/>
          </ac:picMkLst>
        </pc:picChg>
      </pc:sldChg>
      <pc:sldChg chg="delSp modSp delDesignElem">
        <pc:chgData name="Pam Groves" userId="5c3f96df-1f0f-4cbb-a3d0-e5ac758be66d" providerId="ADAL" clId="{85E5BE0E-274D-4631-ADEF-FAF8E00A1BC2}" dt="2020-11-04T21:09:31.375" v="1532" actId="20577"/>
        <pc:sldMkLst>
          <pc:docMk/>
          <pc:sldMk cId="2462525474" sldId="264"/>
        </pc:sldMkLst>
        <pc:spChg chg="mod">
          <ac:chgData name="Pam Groves" userId="5c3f96df-1f0f-4cbb-a3d0-e5ac758be66d" providerId="ADAL" clId="{85E5BE0E-274D-4631-ADEF-FAF8E00A1BC2}" dt="2020-11-04T21:09:31.375" v="1532" actId="20577"/>
          <ac:spMkLst>
            <pc:docMk/>
            <pc:sldMk cId="2462525474" sldId="264"/>
            <ac:spMk id="2" creationId="{5421BB7F-1BDD-4922-A865-621FFF87D297}"/>
          </ac:spMkLst>
        </pc:spChg>
        <pc:spChg chg="mod">
          <ac:chgData name="Pam Groves" userId="5c3f96df-1f0f-4cbb-a3d0-e5ac758be66d" providerId="ADAL" clId="{85E5BE0E-274D-4631-ADEF-FAF8E00A1BC2}" dt="2020-11-04T21:09:20.959" v="1522" actId="1076"/>
          <ac:spMkLst>
            <pc:docMk/>
            <pc:sldMk cId="2462525474" sldId="264"/>
            <ac:spMk id="3" creationId="{0AEA61DA-BCDE-4E66-A8E4-AC8576974A06}"/>
          </ac:spMkLst>
        </pc:spChg>
        <pc:spChg chg="del">
          <ac:chgData name="Pam Groves" userId="5c3f96df-1f0f-4cbb-a3d0-e5ac758be66d" providerId="ADAL" clId="{85E5BE0E-274D-4631-ADEF-FAF8E00A1BC2}" dt="2020-11-03T18:13:14.565" v="25"/>
          <ac:spMkLst>
            <pc:docMk/>
            <pc:sldMk cId="2462525474" sldId="264"/>
            <ac:spMk id="11" creationId="{7BA5DE79-30D1-4A10-8DB9-0A6E523A9723}"/>
          </ac:spMkLst>
        </pc:spChg>
        <pc:spChg chg="del">
          <ac:chgData name="Pam Groves" userId="5c3f96df-1f0f-4cbb-a3d0-e5ac758be66d" providerId="ADAL" clId="{85E5BE0E-274D-4631-ADEF-FAF8E00A1BC2}" dt="2020-11-03T18:13:14.565" v="25"/>
          <ac:spMkLst>
            <pc:docMk/>
            <pc:sldMk cId="2462525474" sldId="264"/>
            <ac:spMk id="13" creationId="{9ABD0D63-D23F-4AE7-8270-4185EF9C1C25}"/>
          </ac:spMkLst>
        </pc:spChg>
        <pc:spChg chg="del">
          <ac:chgData name="Pam Groves" userId="5c3f96df-1f0f-4cbb-a3d0-e5ac758be66d" providerId="ADAL" clId="{85E5BE0E-274D-4631-ADEF-FAF8E00A1BC2}" dt="2020-11-03T18:13:14.565" v="25"/>
          <ac:spMkLst>
            <pc:docMk/>
            <pc:sldMk cId="2462525474" sldId="264"/>
            <ac:spMk id="15" creationId="{72168E9E-94E9-4BE3-B88C-C8A468117753}"/>
          </ac:spMkLst>
        </pc:spChg>
        <pc:spChg chg="del">
          <ac:chgData name="Pam Groves" userId="5c3f96df-1f0f-4cbb-a3d0-e5ac758be66d" providerId="ADAL" clId="{85E5BE0E-274D-4631-ADEF-FAF8E00A1BC2}" dt="2020-11-03T18:13:14.565" v="25"/>
          <ac:spMkLst>
            <pc:docMk/>
            <pc:sldMk cId="2462525474" sldId="264"/>
            <ac:spMk id="17" creationId="{12107AC1-AA0D-4097-B03D-FD3C632AB886}"/>
          </ac:spMkLst>
        </pc:spChg>
        <pc:spChg chg="del">
          <ac:chgData name="Pam Groves" userId="5c3f96df-1f0f-4cbb-a3d0-e5ac758be66d" providerId="ADAL" clId="{85E5BE0E-274D-4631-ADEF-FAF8E00A1BC2}" dt="2020-11-03T18:13:14.565" v="25"/>
          <ac:spMkLst>
            <pc:docMk/>
            <pc:sldMk cId="2462525474" sldId="264"/>
            <ac:spMk id="19" creationId="{7C8D231A-EC46-4736-B00F-76D307082204}"/>
          </ac:spMkLst>
        </pc:spChg>
        <pc:spChg chg="del">
          <ac:chgData name="Pam Groves" userId="5c3f96df-1f0f-4cbb-a3d0-e5ac758be66d" providerId="ADAL" clId="{85E5BE0E-274D-4631-ADEF-FAF8E00A1BC2}" dt="2020-11-03T18:13:14.565" v="25"/>
          <ac:spMkLst>
            <pc:docMk/>
            <pc:sldMk cId="2462525474" sldId="264"/>
            <ac:spMk id="21" creationId="{441B7737-E3D8-47F4-8B54-7529C7A83642}"/>
          </ac:spMkLst>
        </pc:spChg>
        <pc:spChg chg="del">
          <ac:chgData name="Pam Groves" userId="5c3f96df-1f0f-4cbb-a3d0-e5ac758be66d" providerId="ADAL" clId="{85E5BE0E-274D-4631-ADEF-FAF8E00A1BC2}" dt="2020-11-03T18:13:14.565" v="25"/>
          <ac:spMkLst>
            <pc:docMk/>
            <pc:sldMk cId="2462525474" sldId="264"/>
            <ac:spMk id="23" creationId="{2B8A17B2-9670-43B8-BE40-4682F8D29A0A}"/>
          </ac:spMkLst>
        </pc:spChg>
        <pc:spChg chg="del">
          <ac:chgData name="Pam Groves" userId="5c3f96df-1f0f-4cbb-a3d0-e5ac758be66d" providerId="ADAL" clId="{85E5BE0E-274D-4631-ADEF-FAF8E00A1BC2}" dt="2020-11-03T18:13:14.565" v="25"/>
          <ac:spMkLst>
            <pc:docMk/>
            <pc:sldMk cId="2462525474" sldId="264"/>
            <ac:spMk id="29" creationId="{AC1E939A-6A69-42AE-8471-3AD3A74AD78A}"/>
          </ac:spMkLst>
        </pc:spChg>
        <pc:spChg chg="del">
          <ac:chgData name="Pam Groves" userId="5c3f96df-1f0f-4cbb-a3d0-e5ac758be66d" providerId="ADAL" clId="{85E5BE0E-274D-4631-ADEF-FAF8E00A1BC2}" dt="2020-11-03T18:13:14.565" v="25"/>
          <ac:spMkLst>
            <pc:docMk/>
            <pc:sldMk cId="2462525474" sldId="264"/>
            <ac:spMk id="31" creationId="{A0B5529D-5CAA-4BF2-B5C9-34705E7661F9}"/>
          </ac:spMkLst>
        </pc:spChg>
        <pc:spChg chg="del">
          <ac:chgData name="Pam Groves" userId="5c3f96df-1f0f-4cbb-a3d0-e5ac758be66d" providerId="ADAL" clId="{85E5BE0E-274D-4631-ADEF-FAF8E00A1BC2}" dt="2020-11-03T18:13:14.565" v="25"/>
          <ac:spMkLst>
            <pc:docMk/>
            <pc:sldMk cId="2462525474" sldId="264"/>
            <ac:spMk id="33" creationId="{F793961F-503F-434A-880A-EA44EB4277E3}"/>
          </ac:spMkLst>
        </pc:spChg>
        <pc:picChg chg="del">
          <ac:chgData name="Pam Groves" userId="5c3f96df-1f0f-4cbb-a3d0-e5ac758be66d" providerId="ADAL" clId="{85E5BE0E-274D-4631-ADEF-FAF8E00A1BC2}" dt="2020-11-03T18:13:14.565" v="25"/>
          <ac:picMkLst>
            <pc:docMk/>
            <pc:sldMk cId="2462525474" sldId="264"/>
            <ac:picMk id="7" creationId="{3DBBA26C-89C3-411F-9753-606A413F89AF}"/>
          </ac:picMkLst>
        </pc:picChg>
        <pc:picChg chg="del">
          <ac:chgData name="Pam Groves" userId="5c3f96df-1f0f-4cbb-a3d0-e5ac758be66d" providerId="ADAL" clId="{85E5BE0E-274D-4631-ADEF-FAF8E00A1BC2}" dt="2020-11-03T18:13:14.565" v="25"/>
          <ac:picMkLst>
            <pc:docMk/>
            <pc:sldMk cId="2462525474" sldId="264"/>
            <ac:picMk id="9" creationId="{EEAD2215-6311-4D1C-B6B5-F57CB6BFCBCA}"/>
          </ac:picMkLst>
        </pc:picChg>
        <pc:picChg chg="del">
          <ac:chgData name="Pam Groves" userId="5c3f96df-1f0f-4cbb-a3d0-e5ac758be66d" providerId="ADAL" clId="{85E5BE0E-274D-4631-ADEF-FAF8E00A1BC2}" dt="2020-11-03T18:13:14.565" v="25"/>
          <ac:picMkLst>
            <pc:docMk/>
            <pc:sldMk cId="2462525474" sldId="264"/>
            <ac:picMk id="25" creationId="{2A60B230-846B-4625-A8CA-D35FEBA73A99}"/>
          </ac:picMkLst>
        </pc:picChg>
        <pc:picChg chg="del">
          <ac:chgData name="Pam Groves" userId="5c3f96df-1f0f-4cbb-a3d0-e5ac758be66d" providerId="ADAL" clId="{85E5BE0E-274D-4631-ADEF-FAF8E00A1BC2}" dt="2020-11-03T18:13:14.565" v="25"/>
          <ac:picMkLst>
            <pc:docMk/>
            <pc:sldMk cId="2462525474" sldId="264"/>
            <ac:picMk id="27" creationId="{7185CF21-0594-48C0-9F3E-254D6BCE9D9B}"/>
          </ac:picMkLst>
        </pc:picChg>
      </pc:sldChg>
      <pc:sldChg chg="delSp modSp delDesignElem">
        <pc:chgData name="Pam Groves" userId="5c3f96df-1f0f-4cbb-a3d0-e5ac758be66d" providerId="ADAL" clId="{85E5BE0E-274D-4631-ADEF-FAF8E00A1BC2}" dt="2020-11-04T22:31:39.134" v="1670" actId="1076"/>
        <pc:sldMkLst>
          <pc:docMk/>
          <pc:sldMk cId="3535697459" sldId="265"/>
        </pc:sldMkLst>
        <pc:spChg chg="del">
          <ac:chgData name="Pam Groves" userId="5c3f96df-1f0f-4cbb-a3d0-e5ac758be66d" providerId="ADAL" clId="{85E5BE0E-274D-4631-ADEF-FAF8E00A1BC2}" dt="2020-11-03T18:13:14.565" v="25"/>
          <ac:spMkLst>
            <pc:docMk/>
            <pc:sldMk cId="3535697459" sldId="265"/>
            <ac:spMk id="13" creationId="{355E0F90-3FFF-4E04-B3C8-3C969A415D9C}"/>
          </ac:spMkLst>
        </pc:spChg>
        <pc:spChg chg="del">
          <ac:chgData name="Pam Groves" userId="5c3f96df-1f0f-4cbb-a3d0-e5ac758be66d" providerId="ADAL" clId="{85E5BE0E-274D-4631-ADEF-FAF8E00A1BC2}" dt="2020-11-03T18:13:14.565" v="25"/>
          <ac:spMkLst>
            <pc:docMk/>
            <pc:sldMk cId="3535697459" sldId="265"/>
            <ac:spMk id="15" creationId="{EC63A4EF-A033-4ED0-9EB6-6E1A8D264FE7}"/>
          </ac:spMkLst>
        </pc:spChg>
        <pc:spChg chg="del">
          <ac:chgData name="Pam Groves" userId="5c3f96df-1f0f-4cbb-a3d0-e5ac758be66d" providerId="ADAL" clId="{85E5BE0E-274D-4631-ADEF-FAF8E00A1BC2}" dt="2020-11-03T18:13:14.565" v="25"/>
          <ac:spMkLst>
            <pc:docMk/>
            <pc:sldMk cId="3535697459" sldId="265"/>
            <ac:spMk id="17" creationId="{964965EE-80F2-417F-9652-5BFF14DA7CDD}"/>
          </ac:spMkLst>
        </pc:spChg>
        <pc:spChg chg="del">
          <ac:chgData name="Pam Groves" userId="5c3f96df-1f0f-4cbb-a3d0-e5ac758be66d" providerId="ADAL" clId="{85E5BE0E-274D-4631-ADEF-FAF8E00A1BC2}" dt="2020-11-03T18:13:14.565" v="25"/>
          <ac:spMkLst>
            <pc:docMk/>
            <pc:sldMk cId="3535697459" sldId="265"/>
            <ac:spMk id="19" creationId="{AA3C9611-CFD7-4C23-A8F2-00E7865A5D02}"/>
          </ac:spMkLst>
        </pc:spChg>
        <pc:spChg chg="del">
          <ac:chgData name="Pam Groves" userId="5c3f96df-1f0f-4cbb-a3d0-e5ac758be66d" providerId="ADAL" clId="{85E5BE0E-274D-4631-ADEF-FAF8E00A1BC2}" dt="2020-11-03T18:13:14.565" v="25"/>
          <ac:spMkLst>
            <pc:docMk/>
            <pc:sldMk cId="3535697459" sldId="265"/>
            <ac:spMk id="21" creationId="{9A926BDB-98EF-43B0-A66B-1A6EF8FB2835}"/>
          </ac:spMkLst>
        </pc:spChg>
        <pc:spChg chg="del">
          <ac:chgData name="Pam Groves" userId="5c3f96df-1f0f-4cbb-a3d0-e5ac758be66d" providerId="ADAL" clId="{85E5BE0E-274D-4631-ADEF-FAF8E00A1BC2}" dt="2020-11-03T18:13:14.565" v="25"/>
          <ac:spMkLst>
            <pc:docMk/>
            <pc:sldMk cId="3535697459" sldId="265"/>
            <ac:spMk id="25" creationId="{90FADDEF-2C10-4B0B-868E-6A655B671DAC}"/>
          </ac:spMkLst>
        </pc:spChg>
        <pc:picChg chg="mod">
          <ac:chgData name="Pam Groves" userId="5c3f96df-1f0f-4cbb-a3d0-e5ac758be66d" providerId="ADAL" clId="{85E5BE0E-274D-4631-ADEF-FAF8E00A1BC2}" dt="2020-11-04T22:31:39.134" v="1670" actId="1076"/>
          <ac:picMkLst>
            <pc:docMk/>
            <pc:sldMk cId="3535697459" sldId="265"/>
            <ac:picMk id="4" creationId="{EA5607E0-48AD-4A32-8303-2C10025D9DEC}"/>
          </ac:picMkLst>
        </pc:picChg>
        <pc:picChg chg="del">
          <ac:chgData name="Pam Groves" userId="5c3f96df-1f0f-4cbb-a3d0-e5ac758be66d" providerId="ADAL" clId="{85E5BE0E-274D-4631-ADEF-FAF8E00A1BC2}" dt="2020-11-03T18:13:14.565" v="25"/>
          <ac:picMkLst>
            <pc:docMk/>
            <pc:sldMk cId="3535697459" sldId="265"/>
            <ac:picMk id="9" creationId="{722F0272-3878-4604-AA91-01CA8F08DEF5}"/>
          </ac:picMkLst>
        </pc:picChg>
        <pc:picChg chg="del">
          <ac:chgData name="Pam Groves" userId="5c3f96df-1f0f-4cbb-a3d0-e5ac758be66d" providerId="ADAL" clId="{85E5BE0E-274D-4631-ADEF-FAF8E00A1BC2}" dt="2020-11-03T18:13:14.565" v="25"/>
          <ac:picMkLst>
            <pc:docMk/>
            <pc:sldMk cId="3535697459" sldId="265"/>
            <ac:picMk id="11" creationId="{1F60EAEC-22E3-4448-8F0A-9ADAA793A95E}"/>
          </ac:picMkLst>
        </pc:picChg>
        <pc:picChg chg="del">
          <ac:chgData name="Pam Groves" userId="5c3f96df-1f0f-4cbb-a3d0-e5ac758be66d" providerId="ADAL" clId="{85E5BE0E-274D-4631-ADEF-FAF8E00A1BC2}" dt="2020-11-03T18:13:14.565" v="25"/>
          <ac:picMkLst>
            <pc:docMk/>
            <pc:sldMk cId="3535697459" sldId="265"/>
            <ac:picMk id="23" creationId="{A722A754-56A5-43DA-ADE3-C2704FABA2DC}"/>
          </ac:picMkLst>
        </pc:picChg>
      </pc:sldChg>
      <pc:sldChg chg="addSp delSp modSp ord delDesignElem">
        <pc:chgData name="Pam Groves" userId="5c3f96df-1f0f-4cbb-a3d0-e5ac758be66d" providerId="ADAL" clId="{85E5BE0E-274D-4631-ADEF-FAF8E00A1BC2}" dt="2020-11-04T21:21:40.219" v="1572" actId="1076"/>
        <pc:sldMkLst>
          <pc:docMk/>
          <pc:sldMk cId="3741791641" sldId="275"/>
        </pc:sldMkLst>
        <pc:spChg chg="mod">
          <ac:chgData name="Pam Groves" userId="5c3f96df-1f0f-4cbb-a3d0-e5ac758be66d" providerId="ADAL" clId="{85E5BE0E-274D-4631-ADEF-FAF8E00A1BC2}" dt="2020-11-04T21:21:40.219" v="1572" actId="1076"/>
          <ac:spMkLst>
            <pc:docMk/>
            <pc:sldMk cId="3741791641" sldId="275"/>
            <ac:spMk id="3" creationId="{87073AD2-41DC-415F-95D0-E54F6A0BD729}"/>
          </ac:spMkLst>
        </pc:spChg>
        <pc:spChg chg="del">
          <ac:chgData name="Pam Groves" userId="5c3f96df-1f0f-4cbb-a3d0-e5ac758be66d" providerId="ADAL" clId="{85E5BE0E-274D-4631-ADEF-FAF8E00A1BC2}" dt="2020-11-03T18:13:14.565" v="25"/>
          <ac:spMkLst>
            <pc:docMk/>
            <pc:sldMk cId="3741791641" sldId="275"/>
            <ac:spMk id="14" creationId="{8DA14841-53A4-4935-BE65-C8373B8A6D06}"/>
          </ac:spMkLst>
        </pc:spChg>
        <pc:spChg chg="del">
          <ac:chgData name="Pam Groves" userId="5c3f96df-1f0f-4cbb-a3d0-e5ac758be66d" providerId="ADAL" clId="{85E5BE0E-274D-4631-ADEF-FAF8E00A1BC2}" dt="2020-11-03T18:13:14.565" v="25"/>
          <ac:spMkLst>
            <pc:docMk/>
            <pc:sldMk cId="3741791641" sldId="275"/>
            <ac:spMk id="16" creationId="{9877C2CF-B2DD-41C8-8B5E-152673376B41}"/>
          </ac:spMkLst>
        </pc:spChg>
        <pc:spChg chg="del">
          <ac:chgData name="Pam Groves" userId="5c3f96df-1f0f-4cbb-a3d0-e5ac758be66d" providerId="ADAL" clId="{85E5BE0E-274D-4631-ADEF-FAF8E00A1BC2}" dt="2020-11-03T18:13:14.565" v="25"/>
          <ac:spMkLst>
            <pc:docMk/>
            <pc:sldMk cId="3741791641" sldId="275"/>
            <ac:spMk id="18" creationId="{24923D72-7E69-464B-94C5-B2530008D094}"/>
          </ac:spMkLst>
        </pc:spChg>
        <pc:spChg chg="add mod">
          <ac:chgData name="Pam Groves" userId="5c3f96df-1f0f-4cbb-a3d0-e5ac758be66d" providerId="ADAL" clId="{85E5BE0E-274D-4631-ADEF-FAF8E00A1BC2}" dt="2020-11-04T19:25:10.558" v="657" actId="1076"/>
          <ac:spMkLst>
            <pc:docMk/>
            <pc:sldMk cId="3741791641" sldId="275"/>
            <ac:spMk id="19" creationId="{4DCA1244-E2FA-4CC2-B8CB-7513B6183162}"/>
          </ac:spMkLst>
        </pc:spChg>
        <pc:spChg chg="del">
          <ac:chgData name="Pam Groves" userId="5c3f96df-1f0f-4cbb-a3d0-e5ac758be66d" providerId="ADAL" clId="{85E5BE0E-274D-4631-ADEF-FAF8E00A1BC2}" dt="2020-11-03T18:13:14.565" v="25"/>
          <ac:spMkLst>
            <pc:docMk/>
            <pc:sldMk cId="3741791641" sldId="275"/>
            <ac:spMk id="20" creationId="{A00CCC86-7A88-4DFF-A0D0-6604606A2AEA}"/>
          </ac:spMkLst>
        </pc:spChg>
        <pc:spChg chg="add mod">
          <ac:chgData name="Pam Groves" userId="5c3f96df-1f0f-4cbb-a3d0-e5ac758be66d" providerId="ADAL" clId="{85E5BE0E-274D-4631-ADEF-FAF8E00A1BC2}" dt="2020-11-04T19:35:47.144" v="929" actId="207"/>
          <ac:spMkLst>
            <pc:docMk/>
            <pc:sldMk cId="3741791641" sldId="275"/>
            <ac:spMk id="21" creationId="{41B7F514-4A2C-4A9F-A2CF-1FB385CF198B}"/>
          </ac:spMkLst>
        </pc:spChg>
        <pc:spChg chg="del">
          <ac:chgData name="Pam Groves" userId="5c3f96df-1f0f-4cbb-a3d0-e5ac758be66d" providerId="ADAL" clId="{85E5BE0E-274D-4631-ADEF-FAF8E00A1BC2}" dt="2020-11-03T18:13:14.565" v="25"/>
          <ac:spMkLst>
            <pc:docMk/>
            <pc:sldMk cId="3741791641" sldId="275"/>
            <ac:spMk id="22" creationId="{E1F8ABFD-155B-4386-AE33-6E13057CFCF3}"/>
          </ac:spMkLst>
        </pc:spChg>
        <pc:spChg chg="del">
          <ac:chgData name="Pam Groves" userId="5c3f96df-1f0f-4cbb-a3d0-e5ac758be66d" providerId="ADAL" clId="{85E5BE0E-274D-4631-ADEF-FAF8E00A1BC2}" dt="2020-11-03T18:13:14.565" v="25"/>
          <ac:spMkLst>
            <pc:docMk/>
            <pc:sldMk cId="3741791641" sldId="275"/>
            <ac:spMk id="24" creationId="{40C8693A-B687-4F5E-B86B-B4F11D52347E}"/>
          </ac:spMkLst>
        </pc:spChg>
        <pc:spChg chg="del">
          <ac:chgData name="Pam Groves" userId="5c3f96df-1f0f-4cbb-a3d0-e5ac758be66d" providerId="ADAL" clId="{85E5BE0E-274D-4631-ADEF-FAF8E00A1BC2}" dt="2020-11-03T18:13:14.565" v="25"/>
          <ac:spMkLst>
            <pc:docMk/>
            <pc:sldMk cId="3741791641" sldId="275"/>
            <ac:spMk id="30" creationId="{E7B58214-716F-43B8-8272-85CE2B9AB0B5}"/>
          </ac:spMkLst>
        </pc:spChg>
        <pc:spChg chg="del">
          <ac:chgData name="Pam Groves" userId="5c3f96df-1f0f-4cbb-a3d0-e5ac758be66d" providerId="ADAL" clId="{85E5BE0E-274D-4631-ADEF-FAF8E00A1BC2}" dt="2020-11-03T18:13:14.565" v="25"/>
          <ac:spMkLst>
            <pc:docMk/>
            <pc:sldMk cId="3741791641" sldId="275"/>
            <ac:spMk id="32" creationId="{2A5C070E-7DB1-4147-B6A8-D14B9C40E159}"/>
          </ac:spMkLst>
        </pc:spChg>
        <pc:spChg chg="del">
          <ac:chgData name="Pam Groves" userId="5c3f96df-1f0f-4cbb-a3d0-e5ac758be66d" providerId="ADAL" clId="{85E5BE0E-274D-4631-ADEF-FAF8E00A1BC2}" dt="2020-11-03T18:13:14.565" v="25"/>
          <ac:spMkLst>
            <pc:docMk/>
            <pc:sldMk cId="3741791641" sldId="275"/>
            <ac:spMk id="34" creationId="{A31070C9-36CD-4B65-8159-324995821FB9}"/>
          </ac:spMkLst>
        </pc:spChg>
        <pc:spChg chg="del">
          <ac:chgData name="Pam Groves" userId="5c3f96df-1f0f-4cbb-a3d0-e5ac758be66d" providerId="ADAL" clId="{85E5BE0E-274D-4631-ADEF-FAF8E00A1BC2}" dt="2020-11-03T18:13:14.565" v="25"/>
          <ac:spMkLst>
            <pc:docMk/>
            <pc:sldMk cId="3741791641" sldId="275"/>
            <ac:spMk id="36" creationId="{89C35FB2-5194-4BE0-92D0-464E2B7116C7}"/>
          </ac:spMkLst>
        </pc:spChg>
        <pc:picChg chg="mod">
          <ac:chgData name="Pam Groves" userId="5c3f96df-1f0f-4cbb-a3d0-e5ac758be66d" providerId="ADAL" clId="{85E5BE0E-274D-4631-ADEF-FAF8E00A1BC2}" dt="2020-11-04T19:25:03.302" v="655" actId="1076"/>
          <ac:picMkLst>
            <pc:docMk/>
            <pc:sldMk cId="3741791641" sldId="275"/>
            <ac:picMk id="5" creationId="{348EC035-B2F5-4115-83C8-E10B8BCEA96F}"/>
          </ac:picMkLst>
        </pc:picChg>
        <pc:picChg chg="del">
          <ac:chgData name="Pam Groves" userId="5c3f96df-1f0f-4cbb-a3d0-e5ac758be66d" providerId="ADAL" clId="{85E5BE0E-274D-4631-ADEF-FAF8E00A1BC2}" dt="2020-11-03T18:13:14.565" v="25"/>
          <ac:picMkLst>
            <pc:docMk/>
            <pc:sldMk cId="3741791641" sldId="275"/>
            <ac:picMk id="10" creationId="{2FA3880A-8D8F-466C-A4A1-F07BCDD3719C}"/>
          </ac:picMkLst>
        </pc:picChg>
        <pc:picChg chg="del">
          <ac:chgData name="Pam Groves" userId="5c3f96df-1f0f-4cbb-a3d0-e5ac758be66d" providerId="ADAL" clId="{85E5BE0E-274D-4631-ADEF-FAF8E00A1BC2}" dt="2020-11-03T18:13:14.565" v="25"/>
          <ac:picMkLst>
            <pc:docMk/>
            <pc:sldMk cId="3741791641" sldId="275"/>
            <ac:picMk id="12" creationId="{3C0A64CB-20A1-4508-B568-284EB04F78EE}"/>
          </ac:picMkLst>
        </pc:picChg>
        <pc:picChg chg="del">
          <ac:chgData name="Pam Groves" userId="5c3f96df-1f0f-4cbb-a3d0-e5ac758be66d" providerId="ADAL" clId="{85E5BE0E-274D-4631-ADEF-FAF8E00A1BC2}" dt="2020-11-03T18:13:14.565" v="25"/>
          <ac:picMkLst>
            <pc:docMk/>
            <pc:sldMk cId="3741791641" sldId="275"/>
            <ac:picMk id="26" creationId="{D51084F9-D042-49BE-9E1A-43E583B98FCC}"/>
          </ac:picMkLst>
        </pc:picChg>
        <pc:picChg chg="del">
          <ac:chgData name="Pam Groves" userId="5c3f96df-1f0f-4cbb-a3d0-e5ac758be66d" providerId="ADAL" clId="{85E5BE0E-274D-4631-ADEF-FAF8E00A1BC2}" dt="2020-11-03T18:13:14.565" v="25"/>
          <ac:picMkLst>
            <pc:docMk/>
            <pc:sldMk cId="3741791641" sldId="275"/>
            <ac:picMk id="28" creationId="{EE65CA45-264D-4FD3-9249-3CB04EC97E80}"/>
          </ac:picMkLst>
        </pc:picChg>
      </pc:sldChg>
      <pc:sldChg chg="addSp delSp modSp">
        <pc:chgData name="Pam Groves" userId="5c3f96df-1f0f-4cbb-a3d0-e5ac758be66d" providerId="ADAL" clId="{85E5BE0E-274D-4631-ADEF-FAF8E00A1BC2}" dt="2020-11-04T22:44:33.393" v="1682" actId="20577"/>
        <pc:sldMkLst>
          <pc:docMk/>
          <pc:sldMk cId="720209904" sldId="276"/>
        </pc:sldMkLst>
        <pc:spChg chg="add mod">
          <ac:chgData name="Pam Groves" userId="5c3f96df-1f0f-4cbb-a3d0-e5ac758be66d" providerId="ADAL" clId="{85E5BE0E-274D-4631-ADEF-FAF8E00A1BC2}" dt="2020-11-04T19:27:08.104" v="769" actId="1076"/>
          <ac:spMkLst>
            <pc:docMk/>
            <pc:sldMk cId="720209904" sldId="276"/>
            <ac:spMk id="3" creationId="{3CA23E36-CB1C-4579-A785-6D57E735CF79}"/>
          </ac:spMkLst>
        </pc:spChg>
        <pc:spChg chg="add del mod">
          <ac:chgData name="Pam Groves" userId="5c3f96df-1f0f-4cbb-a3d0-e5ac758be66d" providerId="ADAL" clId="{85E5BE0E-274D-4631-ADEF-FAF8E00A1BC2}" dt="2020-11-04T17:24:51.265" v="339"/>
          <ac:spMkLst>
            <pc:docMk/>
            <pc:sldMk cId="720209904" sldId="276"/>
            <ac:spMk id="5" creationId="{5F32F670-CFC8-4D6A-BE9D-12EA561118EF}"/>
          </ac:spMkLst>
        </pc:spChg>
        <pc:spChg chg="add mod">
          <ac:chgData name="Pam Groves" userId="5c3f96df-1f0f-4cbb-a3d0-e5ac758be66d" providerId="ADAL" clId="{85E5BE0E-274D-4631-ADEF-FAF8E00A1BC2}" dt="2020-11-04T22:44:33.393" v="1682" actId="20577"/>
          <ac:spMkLst>
            <pc:docMk/>
            <pc:sldMk cId="720209904" sldId="276"/>
            <ac:spMk id="6" creationId="{EE85F56B-0A95-4AFB-8D7E-848F9E2F9F22}"/>
          </ac:spMkLst>
        </pc:spChg>
        <pc:spChg chg="del">
          <ac:chgData name="Pam Groves" userId="5c3f96df-1f0f-4cbb-a3d0-e5ac758be66d" providerId="ADAL" clId="{85E5BE0E-274D-4631-ADEF-FAF8E00A1BC2}" dt="2020-11-04T19:25:43.075" v="660"/>
          <ac:spMkLst>
            <pc:docMk/>
            <pc:sldMk cId="720209904" sldId="276"/>
            <ac:spMk id="7" creationId="{DD04B9DF-3065-4A6D-A944-25EB2F74AED2}"/>
          </ac:spMkLst>
        </pc:spChg>
        <pc:spChg chg="del mod">
          <ac:chgData name="Pam Groves" userId="5c3f96df-1f0f-4cbb-a3d0-e5ac758be66d" providerId="ADAL" clId="{85E5BE0E-274D-4631-ADEF-FAF8E00A1BC2}" dt="2020-11-04T19:25:50.248" v="661"/>
          <ac:spMkLst>
            <pc:docMk/>
            <pc:sldMk cId="720209904" sldId="276"/>
            <ac:spMk id="8" creationId="{CC39F984-1513-4174-9A1E-938A7E5645D7}"/>
          </ac:spMkLst>
        </pc:spChg>
        <pc:spChg chg="add mod">
          <ac:chgData name="Pam Groves" userId="5c3f96df-1f0f-4cbb-a3d0-e5ac758be66d" providerId="ADAL" clId="{85E5BE0E-274D-4631-ADEF-FAF8E00A1BC2}" dt="2020-11-04T19:27:35.210" v="811" actId="20577"/>
          <ac:spMkLst>
            <pc:docMk/>
            <pc:sldMk cId="720209904" sldId="276"/>
            <ac:spMk id="9" creationId="{BA78AF7E-D04D-4310-A369-88B67477BCB0}"/>
          </ac:spMkLst>
        </pc:spChg>
        <pc:picChg chg="mod">
          <ac:chgData name="Pam Groves" userId="5c3f96df-1f0f-4cbb-a3d0-e5ac758be66d" providerId="ADAL" clId="{85E5BE0E-274D-4631-ADEF-FAF8E00A1BC2}" dt="2020-11-04T22:44:25.572" v="1681" actId="1076"/>
          <ac:picMkLst>
            <pc:docMk/>
            <pc:sldMk cId="720209904" sldId="276"/>
            <ac:picMk id="4" creationId="{BA274EF9-33A4-46D3-A9CD-9E912286DA2C}"/>
          </ac:picMkLst>
        </pc:picChg>
      </pc:sldChg>
      <pc:sldChg chg="delSp modSp delDesignElem">
        <pc:chgData name="Pam Groves" userId="5c3f96df-1f0f-4cbb-a3d0-e5ac758be66d" providerId="ADAL" clId="{85E5BE0E-274D-4631-ADEF-FAF8E00A1BC2}" dt="2020-11-04T22:53:00.576" v="1688" actId="20577"/>
        <pc:sldMkLst>
          <pc:docMk/>
          <pc:sldMk cId="4259489593" sldId="278"/>
        </pc:sldMkLst>
        <pc:spChg chg="mod">
          <ac:chgData name="Pam Groves" userId="5c3f96df-1f0f-4cbb-a3d0-e5ac758be66d" providerId="ADAL" clId="{85E5BE0E-274D-4631-ADEF-FAF8E00A1BC2}" dt="2020-11-04T20:08:30.421" v="1375" actId="1076"/>
          <ac:spMkLst>
            <pc:docMk/>
            <pc:sldMk cId="4259489593" sldId="278"/>
            <ac:spMk id="2" creationId="{F1271FFF-5674-4401-90D9-7CF00F4E0CAD}"/>
          </ac:spMkLst>
        </pc:spChg>
        <pc:spChg chg="mod">
          <ac:chgData name="Pam Groves" userId="5c3f96df-1f0f-4cbb-a3d0-e5ac758be66d" providerId="ADAL" clId="{85E5BE0E-274D-4631-ADEF-FAF8E00A1BC2}" dt="2020-11-04T22:53:00.576" v="1688" actId="20577"/>
          <ac:spMkLst>
            <pc:docMk/>
            <pc:sldMk cId="4259489593" sldId="278"/>
            <ac:spMk id="3" creationId="{DDD1B039-0C03-43D9-8D78-4BFD812F52BA}"/>
          </ac:spMkLst>
        </pc:spChg>
        <pc:spChg chg="mod">
          <ac:chgData name="Pam Groves" userId="5c3f96df-1f0f-4cbb-a3d0-e5ac758be66d" providerId="ADAL" clId="{85E5BE0E-274D-4631-ADEF-FAF8E00A1BC2}" dt="2020-11-04T22:36:10.492" v="1680" actId="1076"/>
          <ac:spMkLst>
            <pc:docMk/>
            <pc:sldMk cId="4259489593" sldId="278"/>
            <ac:spMk id="4" creationId="{0278A536-7A2A-42CD-836E-CB9C28667147}"/>
          </ac:spMkLst>
        </pc:spChg>
        <pc:spChg chg="mod">
          <ac:chgData name="Pam Groves" userId="5c3f96df-1f0f-4cbb-a3d0-e5ac758be66d" providerId="ADAL" clId="{85E5BE0E-274D-4631-ADEF-FAF8E00A1BC2}" dt="2020-11-04T20:08:43.222" v="1380" actId="1076"/>
          <ac:spMkLst>
            <pc:docMk/>
            <pc:sldMk cId="4259489593" sldId="278"/>
            <ac:spMk id="5" creationId="{C942CD31-9B88-482A-9C1F-FF44BE51295B}"/>
          </ac:spMkLst>
        </pc:spChg>
        <pc:spChg chg="del">
          <ac:chgData name="Pam Groves" userId="5c3f96df-1f0f-4cbb-a3d0-e5ac758be66d" providerId="ADAL" clId="{85E5BE0E-274D-4631-ADEF-FAF8E00A1BC2}" dt="2020-11-03T18:13:14.565" v="25"/>
          <ac:spMkLst>
            <pc:docMk/>
            <pc:sldMk cId="4259489593" sldId="278"/>
            <ac:spMk id="12" creationId="{7BA5DE79-30D1-4A10-8DB9-0A6E523A9723}"/>
          </ac:spMkLst>
        </pc:spChg>
        <pc:spChg chg="del">
          <ac:chgData name="Pam Groves" userId="5c3f96df-1f0f-4cbb-a3d0-e5ac758be66d" providerId="ADAL" clId="{85E5BE0E-274D-4631-ADEF-FAF8E00A1BC2}" dt="2020-11-03T18:13:14.565" v="25"/>
          <ac:spMkLst>
            <pc:docMk/>
            <pc:sldMk cId="4259489593" sldId="278"/>
            <ac:spMk id="14" creationId="{9ABD0D63-D23F-4AE7-8270-4185EF9C1C25}"/>
          </ac:spMkLst>
        </pc:spChg>
        <pc:spChg chg="del">
          <ac:chgData name="Pam Groves" userId="5c3f96df-1f0f-4cbb-a3d0-e5ac758be66d" providerId="ADAL" clId="{85E5BE0E-274D-4631-ADEF-FAF8E00A1BC2}" dt="2020-11-03T18:13:14.565" v="25"/>
          <ac:spMkLst>
            <pc:docMk/>
            <pc:sldMk cId="4259489593" sldId="278"/>
            <ac:spMk id="16" creationId="{D5B0B43F-2CE7-4C6C-BABC-EE342B32827C}"/>
          </ac:spMkLst>
        </pc:spChg>
        <pc:spChg chg="del">
          <ac:chgData name="Pam Groves" userId="5c3f96df-1f0f-4cbb-a3d0-e5ac758be66d" providerId="ADAL" clId="{85E5BE0E-274D-4631-ADEF-FAF8E00A1BC2}" dt="2020-11-03T18:13:14.565" v="25"/>
          <ac:spMkLst>
            <pc:docMk/>
            <pc:sldMk cId="4259489593" sldId="278"/>
            <ac:spMk id="18" creationId="{85459F07-63F9-48CF-B725-A873C4BC3650}"/>
          </ac:spMkLst>
        </pc:spChg>
        <pc:spChg chg="del">
          <ac:chgData name="Pam Groves" userId="5c3f96df-1f0f-4cbb-a3d0-e5ac758be66d" providerId="ADAL" clId="{85E5BE0E-274D-4631-ADEF-FAF8E00A1BC2}" dt="2020-11-03T18:13:14.565" v="25"/>
          <ac:spMkLst>
            <pc:docMk/>
            <pc:sldMk cId="4259489593" sldId="278"/>
            <ac:spMk id="20" creationId="{14B83E1E-DAC1-4851-84FF-D6FE1649DE0B}"/>
          </ac:spMkLst>
        </pc:spChg>
        <pc:spChg chg="del">
          <ac:chgData name="Pam Groves" userId="5c3f96df-1f0f-4cbb-a3d0-e5ac758be66d" providerId="ADAL" clId="{85E5BE0E-274D-4631-ADEF-FAF8E00A1BC2}" dt="2020-11-03T18:13:14.565" v="25"/>
          <ac:spMkLst>
            <pc:docMk/>
            <pc:sldMk cId="4259489593" sldId="278"/>
            <ac:spMk id="24" creationId="{92806DFD-E192-42CC-B190-3C4C95B8FF4E}"/>
          </ac:spMkLst>
        </pc:spChg>
        <pc:spChg chg="del">
          <ac:chgData name="Pam Groves" userId="5c3f96df-1f0f-4cbb-a3d0-e5ac758be66d" providerId="ADAL" clId="{85E5BE0E-274D-4631-ADEF-FAF8E00A1BC2}" dt="2020-11-03T18:13:14.565" v="25"/>
          <ac:spMkLst>
            <pc:docMk/>
            <pc:sldMk cId="4259489593" sldId="278"/>
            <ac:spMk id="28" creationId="{BB17FFD2-DBC7-4ABB-B2A0-7E18EC1B8074}"/>
          </ac:spMkLst>
        </pc:spChg>
        <pc:spChg chg="del">
          <ac:chgData name="Pam Groves" userId="5c3f96df-1f0f-4cbb-a3d0-e5ac758be66d" providerId="ADAL" clId="{85E5BE0E-274D-4631-ADEF-FAF8E00A1BC2}" dt="2020-11-03T18:13:14.565" v="25"/>
          <ac:spMkLst>
            <pc:docMk/>
            <pc:sldMk cId="4259489593" sldId="278"/>
            <ac:spMk id="30" creationId="{DF737BB4-6553-47A8-893F-178A10C6B6BF}"/>
          </ac:spMkLst>
        </pc:spChg>
        <pc:picChg chg="mod">
          <ac:chgData name="Pam Groves" userId="5c3f96df-1f0f-4cbb-a3d0-e5ac758be66d" providerId="ADAL" clId="{85E5BE0E-274D-4631-ADEF-FAF8E00A1BC2}" dt="2020-11-04T20:08:32.878" v="1376" actId="1076"/>
          <ac:picMkLst>
            <pc:docMk/>
            <pc:sldMk cId="4259489593" sldId="278"/>
            <ac:picMk id="6" creationId="{56956311-0CCD-4CEF-906B-FF257B24CB38}"/>
          </ac:picMkLst>
        </pc:picChg>
        <pc:picChg chg="del">
          <ac:chgData name="Pam Groves" userId="5c3f96df-1f0f-4cbb-a3d0-e5ac758be66d" providerId="ADAL" clId="{85E5BE0E-274D-4631-ADEF-FAF8E00A1BC2}" dt="2020-11-03T18:13:14.565" v="25"/>
          <ac:picMkLst>
            <pc:docMk/>
            <pc:sldMk cId="4259489593" sldId="278"/>
            <ac:picMk id="8" creationId="{3DBBA26C-89C3-411F-9753-606A413F89AF}"/>
          </ac:picMkLst>
        </pc:picChg>
        <pc:picChg chg="del">
          <ac:chgData name="Pam Groves" userId="5c3f96df-1f0f-4cbb-a3d0-e5ac758be66d" providerId="ADAL" clId="{85E5BE0E-274D-4631-ADEF-FAF8E00A1BC2}" dt="2020-11-03T18:13:14.565" v="25"/>
          <ac:picMkLst>
            <pc:docMk/>
            <pc:sldMk cId="4259489593" sldId="278"/>
            <ac:picMk id="10" creationId="{EEAD2215-6311-4D1C-B6B5-F57CB6BFCBCA}"/>
          </ac:picMkLst>
        </pc:picChg>
        <pc:picChg chg="del">
          <ac:chgData name="Pam Groves" userId="5c3f96df-1f0f-4cbb-a3d0-e5ac758be66d" providerId="ADAL" clId="{85E5BE0E-274D-4631-ADEF-FAF8E00A1BC2}" dt="2020-11-03T18:13:14.565" v="25"/>
          <ac:picMkLst>
            <pc:docMk/>
            <pc:sldMk cId="4259489593" sldId="278"/>
            <ac:picMk id="22" creationId="{0214283E-D7B4-49E9-932E-D7F2A2847F1F}"/>
          </ac:picMkLst>
        </pc:picChg>
        <pc:picChg chg="del">
          <ac:chgData name="Pam Groves" userId="5c3f96df-1f0f-4cbb-a3d0-e5ac758be66d" providerId="ADAL" clId="{85E5BE0E-274D-4631-ADEF-FAF8E00A1BC2}" dt="2020-11-03T18:13:14.565" v="25"/>
          <ac:picMkLst>
            <pc:docMk/>
            <pc:sldMk cId="4259489593" sldId="278"/>
            <ac:picMk id="26" creationId="{9FCFF961-4E84-4FD1-859C-B7F410031CBD}"/>
          </ac:picMkLst>
        </pc:picChg>
      </pc:sldChg>
      <pc:sldChg chg="addSp delSp modSp delDesignElem">
        <pc:chgData name="Pam Groves" userId="5c3f96df-1f0f-4cbb-a3d0-e5ac758be66d" providerId="ADAL" clId="{85E5BE0E-274D-4631-ADEF-FAF8E00A1BC2}" dt="2020-11-04T22:35:38.013" v="1678" actId="20577"/>
        <pc:sldMkLst>
          <pc:docMk/>
          <pc:sldMk cId="1871376113" sldId="279"/>
        </pc:sldMkLst>
        <pc:spChg chg="mod">
          <ac:chgData name="Pam Groves" userId="5c3f96df-1f0f-4cbb-a3d0-e5ac758be66d" providerId="ADAL" clId="{85E5BE0E-274D-4631-ADEF-FAF8E00A1BC2}" dt="2020-11-04T20:09:08.734" v="1383" actId="1076"/>
          <ac:spMkLst>
            <pc:docMk/>
            <pc:sldMk cId="1871376113" sldId="279"/>
            <ac:spMk id="2" creationId="{B95A4B97-0ACF-4992-B332-D3891AAC870A}"/>
          </ac:spMkLst>
        </pc:spChg>
        <pc:spChg chg="mod">
          <ac:chgData name="Pam Groves" userId="5c3f96df-1f0f-4cbb-a3d0-e5ac758be66d" providerId="ADAL" clId="{85E5BE0E-274D-4631-ADEF-FAF8E00A1BC2}" dt="2020-11-04T22:35:38.013" v="1678" actId="20577"/>
          <ac:spMkLst>
            <pc:docMk/>
            <pc:sldMk cId="1871376113" sldId="279"/>
            <ac:spMk id="3" creationId="{D0F0D5C3-6475-4D59-B20F-002C12963C9C}"/>
          </ac:spMkLst>
        </pc:spChg>
        <pc:spChg chg="mod">
          <ac:chgData name="Pam Groves" userId="5c3f96df-1f0f-4cbb-a3d0-e5ac758be66d" providerId="ADAL" clId="{85E5BE0E-274D-4631-ADEF-FAF8E00A1BC2}" dt="2020-11-04T20:09:16.645" v="1386" actId="1076"/>
          <ac:spMkLst>
            <pc:docMk/>
            <pc:sldMk cId="1871376113" sldId="279"/>
            <ac:spMk id="4" creationId="{00A3644A-EF1F-4F3D-8C63-05DE962050CD}"/>
          </ac:spMkLst>
        </pc:spChg>
        <pc:spChg chg="mod">
          <ac:chgData name="Pam Groves" userId="5c3f96df-1f0f-4cbb-a3d0-e5ac758be66d" providerId="ADAL" clId="{85E5BE0E-274D-4631-ADEF-FAF8E00A1BC2}" dt="2020-11-04T20:09:12.847" v="1385" actId="14100"/>
          <ac:spMkLst>
            <pc:docMk/>
            <pc:sldMk cId="1871376113" sldId="279"/>
            <ac:spMk id="5" creationId="{289643CE-B077-4F8F-91D0-6A5F47AF0314}"/>
          </ac:spMkLst>
        </pc:spChg>
        <pc:spChg chg="del">
          <ac:chgData name="Pam Groves" userId="5c3f96df-1f0f-4cbb-a3d0-e5ac758be66d" providerId="ADAL" clId="{85E5BE0E-274D-4631-ADEF-FAF8E00A1BC2}" dt="2020-11-03T18:13:14.565" v="25"/>
          <ac:spMkLst>
            <pc:docMk/>
            <pc:sldMk cId="1871376113" sldId="279"/>
            <ac:spMk id="62" creationId="{7BA5DE79-30D1-4A10-8DB9-0A6E523A9723}"/>
          </ac:spMkLst>
        </pc:spChg>
        <pc:spChg chg="del">
          <ac:chgData name="Pam Groves" userId="5c3f96df-1f0f-4cbb-a3d0-e5ac758be66d" providerId="ADAL" clId="{85E5BE0E-274D-4631-ADEF-FAF8E00A1BC2}" dt="2020-11-03T18:13:14.565" v="25"/>
          <ac:spMkLst>
            <pc:docMk/>
            <pc:sldMk cId="1871376113" sldId="279"/>
            <ac:spMk id="64" creationId="{9ABD0D63-D23F-4AE7-8270-4185EF9C1C25}"/>
          </ac:spMkLst>
        </pc:spChg>
        <pc:spChg chg="del">
          <ac:chgData name="Pam Groves" userId="5c3f96df-1f0f-4cbb-a3d0-e5ac758be66d" providerId="ADAL" clId="{85E5BE0E-274D-4631-ADEF-FAF8E00A1BC2}" dt="2020-11-03T18:13:14.565" v="25"/>
          <ac:spMkLst>
            <pc:docMk/>
            <pc:sldMk cId="1871376113" sldId="279"/>
            <ac:spMk id="66" creationId="{D5B0B43F-2CE7-4C6C-BABC-EE342B32827C}"/>
          </ac:spMkLst>
        </pc:spChg>
        <pc:spChg chg="del">
          <ac:chgData name="Pam Groves" userId="5c3f96df-1f0f-4cbb-a3d0-e5ac758be66d" providerId="ADAL" clId="{85E5BE0E-274D-4631-ADEF-FAF8E00A1BC2}" dt="2020-11-03T18:13:14.565" v="25"/>
          <ac:spMkLst>
            <pc:docMk/>
            <pc:sldMk cId="1871376113" sldId="279"/>
            <ac:spMk id="68" creationId="{85459F07-63F9-48CF-B725-A873C4BC3650}"/>
          </ac:spMkLst>
        </pc:spChg>
        <pc:spChg chg="del">
          <ac:chgData name="Pam Groves" userId="5c3f96df-1f0f-4cbb-a3d0-e5ac758be66d" providerId="ADAL" clId="{85E5BE0E-274D-4631-ADEF-FAF8E00A1BC2}" dt="2020-11-03T18:13:14.565" v="25"/>
          <ac:spMkLst>
            <pc:docMk/>
            <pc:sldMk cId="1871376113" sldId="279"/>
            <ac:spMk id="70" creationId="{14B83E1E-DAC1-4851-84FF-D6FE1649DE0B}"/>
          </ac:spMkLst>
        </pc:spChg>
        <pc:spChg chg="del">
          <ac:chgData name="Pam Groves" userId="5c3f96df-1f0f-4cbb-a3d0-e5ac758be66d" providerId="ADAL" clId="{85E5BE0E-274D-4631-ADEF-FAF8E00A1BC2}" dt="2020-11-03T18:13:14.565" v="25"/>
          <ac:spMkLst>
            <pc:docMk/>
            <pc:sldMk cId="1871376113" sldId="279"/>
            <ac:spMk id="74" creationId="{92806DFD-E192-42CC-B190-3C4C95B8FF4E}"/>
          </ac:spMkLst>
        </pc:spChg>
        <pc:spChg chg="del">
          <ac:chgData name="Pam Groves" userId="5c3f96df-1f0f-4cbb-a3d0-e5ac758be66d" providerId="ADAL" clId="{85E5BE0E-274D-4631-ADEF-FAF8E00A1BC2}" dt="2020-11-03T18:13:14.565" v="25"/>
          <ac:spMkLst>
            <pc:docMk/>
            <pc:sldMk cId="1871376113" sldId="279"/>
            <ac:spMk id="78" creationId="{BB17FFD2-DBC7-4ABB-B2A0-7E18EC1B8074}"/>
          </ac:spMkLst>
        </pc:spChg>
        <pc:spChg chg="del">
          <ac:chgData name="Pam Groves" userId="5c3f96df-1f0f-4cbb-a3d0-e5ac758be66d" providerId="ADAL" clId="{85E5BE0E-274D-4631-ADEF-FAF8E00A1BC2}" dt="2020-11-03T18:13:14.565" v="25"/>
          <ac:spMkLst>
            <pc:docMk/>
            <pc:sldMk cId="1871376113" sldId="279"/>
            <ac:spMk id="80" creationId="{DF737BB4-6553-47A8-893F-178A10C6B6BF}"/>
          </ac:spMkLst>
        </pc:spChg>
        <pc:picChg chg="del mod">
          <ac:chgData name="Pam Groves" userId="5c3f96df-1f0f-4cbb-a3d0-e5ac758be66d" providerId="ADAL" clId="{85E5BE0E-274D-4631-ADEF-FAF8E00A1BC2}" dt="2020-11-04T20:10:03.162" v="1394"/>
          <ac:picMkLst>
            <pc:docMk/>
            <pc:sldMk cId="1871376113" sldId="279"/>
            <ac:picMk id="6" creationId="{E77CE20A-149E-45B2-882B-F96A1CD94EE7}"/>
          </ac:picMkLst>
        </pc:picChg>
        <pc:picChg chg="add mod">
          <ac:chgData name="Pam Groves" userId="5c3f96df-1f0f-4cbb-a3d0-e5ac758be66d" providerId="ADAL" clId="{85E5BE0E-274D-4631-ADEF-FAF8E00A1BC2}" dt="2020-11-04T22:35:00.218" v="1672" actId="1076"/>
          <ac:picMkLst>
            <pc:docMk/>
            <pc:sldMk cId="1871376113" sldId="279"/>
            <ac:picMk id="19" creationId="{EE430076-49CB-46D8-92F6-BED61C73E1DF}"/>
          </ac:picMkLst>
        </pc:picChg>
        <pc:picChg chg="del">
          <ac:chgData name="Pam Groves" userId="5c3f96df-1f0f-4cbb-a3d0-e5ac758be66d" providerId="ADAL" clId="{85E5BE0E-274D-4631-ADEF-FAF8E00A1BC2}" dt="2020-11-03T18:13:14.565" v="25"/>
          <ac:picMkLst>
            <pc:docMk/>
            <pc:sldMk cId="1871376113" sldId="279"/>
            <ac:picMk id="58" creationId="{3DBBA26C-89C3-411F-9753-606A413F89AF}"/>
          </ac:picMkLst>
        </pc:picChg>
        <pc:picChg chg="del">
          <ac:chgData name="Pam Groves" userId="5c3f96df-1f0f-4cbb-a3d0-e5ac758be66d" providerId="ADAL" clId="{85E5BE0E-274D-4631-ADEF-FAF8E00A1BC2}" dt="2020-11-03T18:13:14.565" v="25"/>
          <ac:picMkLst>
            <pc:docMk/>
            <pc:sldMk cId="1871376113" sldId="279"/>
            <ac:picMk id="60" creationId="{EEAD2215-6311-4D1C-B6B5-F57CB6BFCBCA}"/>
          </ac:picMkLst>
        </pc:picChg>
        <pc:picChg chg="del">
          <ac:chgData name="Pam Groves" userId="5c3f96df-1f0f-4cbb-a3d0-e5ac758be66d" providerId="ADAL" clId="{85E5BE0E-274D-4631-ADEF-FAF8E00A1BC2}" dt="2020-11-03T18:13:14.565" v="25"/>
          <ac:picMkLst>
            <pc:docMk/>
            <pc:sldMk cId="1871376113" sldId="279"/>
            <ac:picMk id="72" creationId="{0214283E-D7B4-49E9-932E-D7F2A2847F1F}"/>
          </ac:picMkLst>
        </pc:picChg>
        <pc:picChg chg="del">
          <ac:chgData name="Pam Groves" userId="5c3f96df-1f0f-4cbb-a3d0-e5ac758be66d" providerId="ADAL" clId="{85E5BE0E-274D-4631-ADEF-FAF8E00A1BC2}" dt="2020-11-03T18:13:14.565" v="25"/>
          <ac:picMkLst>
            <pc:docMk/>
            <pc:sldMk cId="1871376113" sldId="279"/>
            <ac:picMk id="76" creationId="{9FCFF961-4E84-4FD1-859C-B7F410031CBD}"/>
          </ac:picMkLst>
        </pc:picChg>
      </pc:sldChg>
      <pc:sldChg chg="delSp modSp delDesignElem">
        <pc:chgData name="Pam Groves" userId="5c3f96df-1f0f-4cbb-a3d0-e5ac758be66d" providerId="ADAL" clId="{85E5BE0E-274D-4631-ADEF-FAF8E00A1BC2}" dt="2020-11-04T22:53:27.479" v="1689" actId="14100"/>
        <pc:sldMkLst>
          <pc:docMk/>
          <pc:sldMk cId="1343429168" sldId="281"/>
        </pc:sldMkLst>
        <pc:spChg chg="mod">
          <ac:chgData name="Pam Groves" userId="5c3f96df-1f0f-4cbb-a3d0-e5ac758be66d" providerId="ADAL" clId="{85E5BE0E-274D-4631-ADEF-FAF8E00A1BC2}" dt="2020-11-04T20:10:47.775" v="1403" actId="1076"/>
          <ac:spMkLst>
            <pc:docMk/>
            <pc:sldMk cId="1343429168" sldId="281"/>
            <ac:spMk id="2" creationId="{F508A714-263C-4FBA-AB61-3C1AB7045B13}"/>
          </ac:spMkLst>
        </pc:spChg>
        <pc:spChg chg="mod">
          <ac:chgData name="Pam Groves" userId="5c3f96df-1f0f-4cbb-a3d0-e5ac758be66d" providerId="ADAL" clId="{85E5BE0E-274D-4631-ADEF-FAF8E00A1BC2}" dt="2020-11-04T20:10:51.318" v="1404" actId="14100"/>
          <ac:spMkLst>
            <pc:docMk/>
            <pc:sldMk cId="1343429168" sldId="281"/>
            <ac:spMk id="3" creationId="{A0DB210C-D2E6-4B83-ADF7-A888C1A76FEA}"/>
          </ac:spMkLst>
        </pc:spChg>
        <pc:spChg chg="mod">
          <ac:chgData name="Pam Groves" userId="5c3f96df-1f0f-4cbb-a3d0-e5ac758be66d" providerId="ADAL" clId="{85E5BE0E-274D-4631-ADEF-FAF8E00A1BC2}" dt="2020-11-04T22:53:27.479" v="1689" actId="14100"/>
          <ac:spMkLst>
            <pc:docMk/>
            <pc:sldMk cId="1343429168" sldId="281"/>
            <ac:spMk id="4" creationId="{62EBEC23-5DC0-4758-9E13-BD0EDAE6FDCD}"/>
          </ac:spMkLst>
        </pc:spChg>
        <pc:spChg chg="mod">
          <ac:chgData name="Pam Groves" userId="5c3f96df-1f0f-4cbb-a3d0-e5ac758be66d" providerId="ADAL" clId="{85E5BE0E-274D-4631-ADEF-FAF8E00A1BC2}" dt="2020-11-04T20:10:53.475" v="1405" actId="1076"/>
          <ac:spMkLst>
            <pc:docMk/>
            <pc:sldMk cId="1343429168" sldId="281"/>
            <ac:spMk id="5" creationId="{2BDFC38B-8338-4087-89BF-1A5B4CF48F5A}"/>
          </ac:spMkLst>
        </pc:spChg>
        <pc:spChg chg="del">
          <ac:chgData name="Pam Groves" userId="5c3f96df-1f0f-4cbb-a3d0-e5ac758be66d" providerId="ADAL" clId="{85E5BE0E-274D-4631-ADEF-FAF8E00A1BC2}" dt="2020-11-03T18:13:14.565" v="25"/>
          <ac:spMkLst>
            <pc:docMk/>
            <pc:sldMk cId="1343429168" sldId="281"/>
            <ac:spMk id="12" creationId="{7BA5DE79-30D1-4A10-8DB9-0A6E523A9723}"/>
          </ac:spMkLst>
        </pc:spChg>
        <pc:spChg chg="del">
          <ac:chgData name="Pam Groves" userId="5c3f96df-1f0f-4cbb-a3d0-e5ac758be66d" providerId="ADAL" clId="{85E5BE0E-274D-4631-ADEF-FAF8E00A1BC2}" dt="2020-11-03T18:13:14.565" v="25"/>
          <ac:spMkLst>
            <pc:docMk/>
            <pc:sldMk cId="1343429168" sldId="281"/>
            <ac:spMk id="14" creationId="{9ABD0D63-D23F-4AE7-8270-4185EF9C1C25}"/>
          </ac:spMkLst>
        </pc:spChg>
        <pc:spChg chg="del">
          <ac:chgData name="Pam Groves" userId="5c3f96df-1f0f-4cbb-a3d0-e5ac758be66d" providerId="ADAL" clId="{85E5BE0E-274D-4631-ADEF-FAF8E00A1BC2}" dt="2020-11-03T18:13:14.565" v="25"/>
          <ac:spMkLst>
            <pc:docMk/>
            <pc:sldMk cId="1343429168" sldId="281"/>
            <ac:spMk id="16" creationId="{D5B0B43F-2CE7-4C6C-BABC-EE342B32827C}"/>
          </ac:spMkLst>
        </pc:spChg>
        <pc:spChg chg="del">
          <ac:chgData name="Pam Groves" userId="5c3f96df-1f0f-4cbb-a3d0-e5ac758be66d" providerId="ADAL" clId="{85E5BE0E-274D-4631-ADEF-FAF8E00A1BC2}" dt="2020-11-03T18:13:14.565" v="25"/>
          <ac:spMkLst>
            <pc:docMk/>
            <pc:sldMk cId="1343429168" sldId="281"/>
            <ac:spMk id="18" creationId="{85459F07-63F9-48CF-B725-A873C4BC3650}"/>
          </ac:spMkLst>
        </pc:spChg>
        <pc:spChg chg="del">
          <ac:chgData name="Pam Groves" userId="5c3f96df-1f0f-4cbb-a3d0-e5ac758be66d" providerId="ADAL" clId="{85E5BE0E-274D-4631-ADEF-FAF8E00A1BC2}" dt="2020-11-03T18:13:14.565" v="25"/>
          <ac:spMkLst>
            <pc:docMk/>
            <pc:sldMk cId="1343429168" sldId="281"/>
            <ac:spMk id="20" creationId="{14B83E1E-DAC1-4851-84FF-D6FE1649DE0B}"/>
          </ac:spMkLst>
        </pc:spChg>
        <pc:spChg chg="del">
          <ac:chgData name="Pam Groves" userId="5c3f96df-1f0f-4cbb-a3d0-e5ac758be66d" providerId="ADAL" clId="{85E5BE0E-274D-4631-ADEF-FAF8E00A1BC2}" dt="2020-11-03T18:13:14.565" v="25"/>
          <ac:spMkLst>
            <pc:docMk/>
            <pc:sldMk cId="1343429168" sldId="281"/>
            <ac:spMk id="24" creationId="{92806DFD-E192-42CC-B190-3C4C95B8FF4E}"/>
          </ac:spMkLst>
        </pc:spChg>
        <pc:spChg chg="del">
          <ac:chgData name="Pam Groves" userId="5c3f96df-1f0f-4cbb-a3d0-e5ac758be66d" providerId="ADAL" clId="{85E5BE0E-274D-4631-ADEF-FAF8E00A1BC2}" dt="2020-11-03T18:13:14.565" v="25"/>
          <ac:spMkLst>
            <pc:docMk/>
            <pc:sldMk cId="1343429168" sldId="281"/>
            <ac:spMk id="28" creationId="{BB17FFD2-DBC7-4ABB-B2A0-7E18EC1B8074}"/>
          </ac:spMkLst>
        </pc:spChg>
        <pc:spChg chg="del">
          <ac:chgData name="Pam Groves" userId="5c3f96df-1f0f-4cbb-a3d0-e5ac758be66d" providerId="ADAL" clId="{85E5BE0E-274D-4631-ADEF-FAF8E00A1BC2}" dt="2020-11-03T18:13:14.565" v="25"/>
          <ac:spMkLst>
            <pc:docMk/>
            <pc:sldMk cId="1343429168" sldId="281"/>
            <ac:spMk id="30" creationId="{DF737BB4-6553-47A8-893F-178A10C6B6BF}"/>
          </ac:spMkLst>
        </pc:spChg>
        <pc:picChg chg="mod">
          <ac:chgData name="Pam Groves" userId="5c3f96df-1f0f-4cbb-a3d0-e5ac758be66d" providerId="ADAL" clId="{85E5BE0E-274D-4631-ADEF-FAF8E00A1BC2}" dt="2020-11-04T20:11:00.103" v="1407" actId="1076"/>
          <ac:picMkLst>
            <pc:docMk/>
            <pc:sldMk cId="1343429168" sldId="281"/>
            <ac:picMk id="6" creationId="{1B526ABA-22CD-4A36-8361-656E076AB17C}"/>
          </ac:picMkLst>
        </pc:picChg>
        <pc:picChg chg="del">
          <ac:chgData name="Pam Groves" userId="5c3f96df-1f0f-4cbb-a3d0-e5ac758be66d" providerId="ADAL" clId="{85E5BE0E-274D-4631-ADEF-FAF8E00A1BC2}" dt="2020-11-03T18:13:14.565" v="25"/>
          <ac:picMkLst>
            <pc:docMk/>
            <pc:sldMk cId="1343429168" sldId="281"/>
            <ac:picMk id="8" creationId="{3DBBA26C-89C3-411F-9753-606A413F89AF}"/>
          </ac:picMkLst>
        </pc:picChg>
        <pc:picChg chg="del">
          <ac:chgData name="Pam Groves" userId="5c3f96df-1f0f-4cbb-a3d0-e5ac758be66d" providerId="ADAL" clId="{85E5BE0E-274D-4631-ADEF-FAF8E00A1BC2}" dt="2020-11-03T18:13:14.565" v="25"/>
          <ac:picMkLst>
            <pc:docMk/>
            <pc:sldMk cId="1343429168" sldId="281"/>
            <ac:picMk id="10" creationId="{EEAD2215-6311-4D1C-B6B5-F57CB6BFCBCA}"/>
          </ac:picMkLst>
        </pc:picChg>
        <pc:picChg chg="del">
          <ac:chgData name="Pam Groves" userId="5c3f96df-1f0f-4cbb-a3d0-e5ac758be66d" providerId="ADAL" clId="{85E5BE0E-274D-4631-ADEF-FAF8E00A1BC2}" dt="2020-11-03T18:13:14.565" v="25"/>
          <ac:picMkLst>
            <pc:docMk/>
            <pc:sldMk cId="1343429168" sldId="281"/>
            <ac:picMk id="22" creationId="{0214283E-D7B4-49E9-932E-D7F2A2847F1F}"/>
          </ac:picMkLst>
        </pc:picChg>
        <pc:picChg chg="del">
          <ac:chgData name="Pam Groves" userId="5c3f96df-1f0f-4cbb-a3d0-e5ac758be66d" providerId="ADAL" clId="{85E5BE0E-274D-4631-ADEF-FAF8E00A1BC2}" dt="2020-11-03T18:13:14.565" v="25"/>
          <ac:picMkLst>
            <pc:docMk/>
            <pc:sldMk cId="1343429168" sldId="281"/>
            <ac:picMk id="26" creationId="{9FCFF961-4E84-4FD1-859C-B7F410031CBD}"/>
          </ac:picMkLst>
        </pc:picChg>
      </pc:sldChg>
      <pc:sldChg chg="delSp modSp delDesignElem">
        <pc:chgData name="Pam Groves" userId="5c3f96df-1f0f-4cbb-a3d0-e5ac758be66d" providerId="ADAL" clId="{85E5BE0E-274D-4631-ADEF-FAF8E00A1BC2}" dt="2020-11-04T20:11:13.695" v="1410" actId="14100"/>
        <pc:sldMkLst>
          <pc:docMk/>
          <pc:sldMk cId="869505232" sldId="282"/>
        </pc:sldMkLst>
        <pc:spChg chg="mod">
          <ac:chgData name="Pam Groves" userId="5c3f96df-1f0f-4cbb-a3d0-e5ac758be66d" providerId="ADAL" clId="{85E5BE0E-274D-4631-ADEF-FAF8E00A1BC2}" dt="2020-11-04T20:11:08.047" v="1408" actId="1076"/>
          <ac:spMkLst>
            <pc:docMk/>
            <pc:sldMk cId="869505232" sldId="282"/>
            <ac:spMk id="2" creationId="{9793E218-3ED7-423C-9205-ABE8AD766312}"/>
          </ac:spMkLst>
        </pc:spChg>
        <pc:spChg chg="mod">
          <ac:chgData name="Pam Groves" userId="5c3f96df-1f0f-4cbb-a3d0-e5ac758be66d" providerId="ADAL" clId="{85E5BE0E-274D-4631-ADEF-FAF8E00A1BC2}" dt="2020-11-04T20:11:13.695" v="1410" actId="14100"/>
          <ac:spMkLst>
            <pc:docMk/>
            <pc:sldMk cId="869505232" sldId="282"/>
            <ac:spMk id="3" creationId="{A3B9FFE0-1D34-43D7-B2A7-077FBC0E778D}"/>
          </ac:spMkLst>
        </pc:spChg>
        <pc:spChg chg="del">
          <ac:chgData name="Pam Groves" userId="5c3f96df-1f0f-4cbb-a3d0-e5ac758be66d" providerId="ADAL" clId="{85E5BE0E-274D-4631-ADEF-FAF8E00A1BC2}" dt="2020-11-03T18:13:14.565" v="25"/>
          <ac:spMkLst>
            <pc:docMk/>
            <pc:sldMk cId="869505232" sldId="282"/>
            <ac:spMk id="12" creationId="{7BA5DE79-30D1-4A10-8DB9-0A6E523A9723}"/>
          </ac:spMkLst>
        </pc:spChg>
        <pc:spChg chg="del">
          <ac:chgData name="Pam Groves" userId="5c3f96df-1f0f-4cbb-a3d0-e5ac758be66d" providerId="ADAL" clId="{85E5BE0E-274D-4631-ADEF-FAF8E00A1BC2}" dt="2020-11-03T18:13:14.565" v="25"/>
          <ac:spMkLst>
            <pc:docMk/>
            <pc:sldMk cId="869505232" sldId="282"/>
            <ac:spMk id="14" creationId="{9ABD0D63-D23F-4AE7-8270-4185EF9C1C25}"/>
          </ac:spMkLst>
        </pc:spChg>
        <pc:spChg chg="del">
          <ac:chgData name="Pam Groves" userId="5c3f96df-1f0f-4cbb-a3d0-e5ac758be66d" providerId="ADAL" clId="{85E5BE0E-274D-4631-ADEF-FAF8E00A1BC2}" dt="2020-11-03T18:13:14.565" v="25"/>
          <ac:spMkLst>
            <pc:docMk/>
            <pc:sldMk cId="869505232" sldId="282"/>
            <ac:spMk id="16" creationId="{D5B0B43F-2CE7-4C6C-BABC-EE342B32827C}"/>
          </ac:spMkLst>
        </pc:spChg>
        <pc:spChg chg="del">
          <ac:chgData name="Pam Groves" userId="5c3f96df-1f0f-4cbb-a3d0-e5ac758be66d" providerId="ADAL" clId="{85E5BE0E-274D-4631-ADEF-FAF8E00A1BC2}" dt="2020-11-03T18:13:14.565" v="25"/>
          <ac:spMkLst>
            <pc:docMk/>
            <pc:sldMk cId="869505232" sldId="282"/>
            <ac:spMk id="18" creationId="{85459F07-63F9-48CF-B725-A873C4BC3650}"/>
          </ac:spMkLst>
        </pc:spChg>
        <pc:spChg chg="del">
          <ac:chgData name="Pam Groves" userId="5c3f96df-1f0f-4cbb-a3d0-e5ac758be66d" providerId="ADAL" clId="{85E5BE0E-274D-4631-ADEF-FAF8E00A1BC2}" dt="2020-11-03T18:13:14.565" v="25"/>
          <ac:spMkLst>
            <pc:docMk/>
            <pc:sldMk cId="869505232" sldId="282"/>
            <ac:spMk id="20" creationId="{14B83E1E-DAC1-4851-84FF-D6FE1649DE0B}"/>
          </ac:spMkLst>
        </pc:spChg>
        <pc:spChg chg="del">
          <ac:chgData name="Pam Groves" userId="5c3f96df-1f0f-4cbb-a3d0-e5ac758be66d" providerId="ADAL" clId="{85E5BE0E-274D-4631-ADEF-FAF8E00A1BC2}" dt="2020-11-03T18:13:14.565" v="25"/>
          <ac:spMkLst>
            <pc:docMk/>
            <pc:sldMk cId="869505232" sldId="282"/>
            <ac:spMk id="24" creationId="{92806DFD-E192-42CC-B190-3C4C95B8FF4E}"/>
          </ac:spMkLst>
        </pc:spChg>
        <pc:spChg chg="del">
          <ac:chgData name="Pam Groves" userId="5c3f96df-1f0f-4cbb-a3d0-e5ac758be66d" providerId="ADAL" clId="{85E5BE0E-274D-4631-ADEF-FAF8E00A1BC2}" dt="2020-11-03T18:13:14.565" v="25"/>
          <ac:spMkLst>
            <pc:docMk/>
            <pc:sldMk cId="869505232" sldId="282"/>
            <ac:spMk id="28" creationId="{BB17FFD2-DBC7-4ABB-B2A0-7E18EC1B8074}"/>
          </ac:spMkLst>
        </pc:spChg>
        <pc:spChg chg="del">
          <ac:chgData name="Pam Groves" userId="5c3f96df-1f0f-4cbb-a3d0-e5ac758be66d" providerId="ADAL" clId="{85E5BE0E-274D-4631-ADEF-FAF8E00A1BC2}" dt="2020-11-03T18:13:14.565" v="25"/>
          <ac:spMkLst>
            <pc:docMk/>
            <pc:sldMk cId="869505232" sldId="282"/>
            <ac:spMk id="30" creationId="{DF737BB4-6553-47A8-893F-178A10C6B6BF}"/>
          </ac:spMkLst>
        </pc:spChg>
        <pc:picChg chg="mod">
          <ac:chgData name="Pam Groves" userId="5c3f96df-1f0f-4cbb-a3d0-e5ac758be66d" providerId="ADAL" clId="{85E5BE0E-274D-4631-ADEF-FAF8E00A1BC2}" dt="2020-11-04T20:11:09.087" v="1409" actId="1076"/>
          <ac:picMkLst>
            <pc:docMk/>
            <pc:sldMk cId="869505232" sldId="282"/>
            <ac:picMk id="4" creationId="{3D5B8D8B-F611-433A-8651-0FF1D8B4B529}"/>
          </ac:picMkLst>
        </pc:picChg>
        <pc:picChg chg="del">
          <ac:chgData name="Pam Groves" userId="5c3f96df-1f0f-4cbb-a3d0-e5ac758be66d" providerId="ADAL" clId="{85E5BE0E-274D-4631-ADEF-FAF8E00A1BC2}" dt="2020-11-03T18:13:14.565" v="25"/>
          <ac:picMkLst>
            <pc:docMk/>
            <pc:sldMk cId="869505232" sldId="282"/>
            <ac:picMk id="8" creationId="{3DBBA26C-89C3-411F-9753-606A413F89AF}"/>
          </ac:picMkLst>
        </pc:picChg>
        <pc:picChg chg="del">
          <ac:chgData name="Pam Groves" userId="5c3f96df-1f0f-4cbb-a3d0-e5ac758be66d" providerId="ADAL" clId="{85E5BE0E-274D-4631-ADEF-FAF8E00A1BC2}" dt="2020-11-03T18:13:14.565" v="25"/>
          <ac:picMkLst>
            <pc:docMk/>
            <pc:sldMk cId="869505232" sldId="282"/>
            <ac:picMk id="10" creationId="{EEAD2215-6311-4D1C-B6B5-F57CB6BFCBCA}"/>
          </ac:picMkLst>
        </pc:picChg>
        <pc:picChg chg="del">
          <ac:chgData name="Pam Groves" userId="5c3f96df-1f0f-4cbb-a3d0-e5ac758be66d" providerId="ADAL" clId="{85E5BE0E-274D-4631-ADEF-FAF8E00A1BC2}" dt="2020-11-03T18:13:14.565" v="25"/>
          <ac:picMkLst>
            <pc:docMk/>
            <pc:sldMk cId="869505232" sldId="282"/>
            <ac:picMk id="22" creationId="{0214283E-D7B4-49E9-932E-D7F2A2847F1F}"/>
          </ac:picMkLst>
        </pc:picChg>
        <pc:picChg chg="del">
          <ac:chgData name="Pam Groves" userId="5c3f96df-1f0f-4cbb-a3d0-e5ac758be66d" providerId="ADAL" clId="{85E5BE0E-274D-4631-ADEF-FAF8E00A1BC2}" dt="2020-11-03T18:13:14.565" v="25"/>
          <ac:picMkLst>
            <pc:docMk/>
            <pc:sldMk cId="869505232" sldId="282"/>
            <ac:picMk id="26" creationId="{9FCFF961-4E84-4FD1-859C-B7F410031CBD}"/>
          </ac:picMkLst>
        </pc:picChg>
      </pc:sldChg>
      <pc:sldChg chg="addSp delSp modSp delDesignElem">
        <pc:chgData name="Pam Groves" userId="5c3f96df-1f0f-4cbb-a3d0-e5ac758be66d" providerId="ADAL" clId="{85E5BE0E-274D-4631-ADEF-FAF8E00A1BC2}" dt="2020-11-04T21:10:08.710" v="1536" actId="1076"/>
        <pc:sldMkLst>
          <pc:docMk/>
          <pc:sldMk cId="3862178755" sldId="283"/>
        </pc:sldMkLst>
        <pc:spChg chg="mod">
          <ac:chgData name="Pam Groves" userId="5c3f96df-1f0f-4cbb-a3d0-e5ac758be66d" providerId="ADAL" clId="{85E5BE0E-274D-4631-ADEF-FAF8E00A1BC2}" dt="2020-11-04T17:35:18.036" v="390" actId="1076"/>
          <ac:spMkLst>
            <pc:docMk/>
            <pc:sldMk cId="3862178755" sldId="283"/>
            <ac:spMk id="2" creationId="{CFFE5D7C-03FD-479E-9751-60252EB8D9D5}"/>
          </ac:spMkLst>
        </pc:spChg>
        <pc:spChg chg="mod">
          <ac:chgData name="Pam Groves" userId="5c3f96df-1f0f-4cbb-a3d0-e5ac758be66d" providerId="ADAL" clId="{85E5BE0E-274D-4631-ADEF-FAF8E00A1BC2}" dt="2020-11-04T21:10:01.775" v="1535" actId="1076"/>
          <ac:spMkLst>
            <pc:docMk/>
            <pc:sldMk cId="3862178755" sldId="283"/>
            <ac:spMk id="3" creationId="{0402F2C4-69BD-4B4C-AF0F-6EEDADFCD819}"/>
          </ac:spMkLst>
        </pc:spChg>
        <pc:spChg chg="del">
          <ac:chgData name="Pam Groves" userId="5c3f96df-1f0f-4cbb-a3d0-e5ac758be66d" providerId="ADAL" clId="{85E5BE0E-274D-4631-ADEF-FAF8E00A1BC2}" dt="2020-11-04T17:34:50.294" v="386"/>
          <ac:spMkLst>
            <pc:docMk/>
            <pc:sldMk cId="3862178755" sldId="283"/>
            <ac:spMk id="4" creationId="{1CD74B5D-4142-4F78-857D-6A51653156A9}"/>
          </ac:spMkLst>
        </pc:spChg>
        <pc:spChg chg="del">
          <ac:chgData name="Pam Groves" userId="5c3f96df-1f0f-4cbb-a3d0-e5ac758be66d" providerId="ADAL" clId="{85E5BE0E-274D-4631-ADEF-FAF8E00A1BC2}" dt="2020-11-03T18:13:14.565" v="25"/>
          <ac:spMkLst>
            <pc:docMk/>
            <pc:sldMk cId="3862178755" sldId="283"/>
            <ac:spMk id="12" creationId="{7BA5DE79-30D1-4A10-8DB9-0A6E523A9723}"/>
          </ac:spMkLst>
        </pc:spChg>
        <pc:spChg chg="del">
          <ac:chgData name="Pam Groves" userId="5c3f96df-1f0f-4cbb-a3d0-e5ac758be66d" providerId="ADAL" clId="{85E5BE0E-274D-4631-ADEF-FAF8E00A1BC2}" dt="2020-11-03T18:13:14.565" v="25"/>
          <ac:spMkLst>
            <pc:docMk/>
            <pc:sldMk cId="3862178755" sldId="283"/>
            <ac:spMk id="14" creationId="{9ABD0D63-D23F-4AE7-8270-4185EF9C1C25}"/>
          </ac:spMkLst>
        </pc:spChg>
        <pc:spChg chg="del">
          <ac:chgData name="Pam Groves" userId="5c3f96df-1f0f-4cbb-a3d0-e5ac758be66d" providerId="ADAL" clId="{85E5BE0E-274D-4631-ADEF-FAF8E00A1BC2}" dt="2020-11-03T18:13:14.565" v="25"/>
          <ac:spMkLst>
            <pc:docMk/>
            <pc:sldMk cId="3862178755" sldId="283"/>
            <ac:spMk id="16" creationId="{D5B0B43F-2CE7-4C6C-BABC-EE342B32827C}"/>
          </ac:spMkLst>
        </pc:spChg>
        <pc:spChg chg="del">
          <ac:chgData name="Pam Groves" userId="5c3f96df-1f0f-4cbb-a3d0-e5ac758be66d" providerId="ADAL" clId="{85E5BE0E-274D-4631-ADEF-FAF8E00A1BC2}" dt="2020-11-03T18:13:14.565" v="25"/>
          <ac:spMkLst>
            <pc:docMk/>
            <pc:sldMk cId="3862178755" sldId="283"/>
            <ac:spMk id="18" creationId="{85459F07-63F9-48CF-B725-A873C4BC3650}"/>
          </ac:spMkLst>
        </pc:spChg>
        <pc:spChg chg="del">
          <ac:chgData name="Pam Groves" userId="5c3f96df-1f0f-4cbb-a3d0-e5ac758be66d" providerId="ADAL" clId="{85E5BE0E-274D-4631-ADEF-FAF8E00A1BC2}" dt="2020-11-03T18:13:14.565" v="25"/>
          <ac:spMkLst>
            <pc:docMk/>
            <pc:sldMk cId="3862178755" sldId="283"/>
            <ac:spMk id="20" creationId="{14B83E1E-DAC1-4851-84FF-D6FE1649DE0B}"/>
          </ac:spMkLst>
        </pc:spChg>
        <pc:spChg chg="del">
          <ac:chgData name="Pam Groves" userId="5c3f96df-1f0f-4cbb-a3d0-e5ac758be66d" providerId="ADAL" clId="{85E5BE0E-274D-4631-ADEF-FAF8E00A1BC2}" dt="2020-11-03T18:13:14.565" v="25"/>
          <ac:spMkLst>
            <pc:docMk/>
            <pc:sldMk cId="3862178755" sldId="283"/>
            <ac:spMk id="22" creationId="{D0BE3D13-5BE5-4B05-AFCF-2A2E059D29F8}"/>
          </ac:spMkLst>
        </pc:spChg>
        <pc:spChg chg="del">
          <ac:chgData name="Pam Groves" userId="5c3f96df-1f0f-4cbb-a3d0-e5ac758be66d" providerId="ADAL" clId="{85E5BE0E-274D-4631-ADEF-FAF8E00A1BC2}" dt="2020-11-03T18:13:14.565" v="25"/>
          <ac:spMkLst>
            <pc:docMk/>
            <pc:sldMk cId="3862178755" sldId="283"/>
            <ac:spMk id="24" creationId="{76562092-3AA7-4EF0-9007-C44F879A1308}"/>
          </ac:spMkLst>
        </pc:spChg>
        <pc:spChg chg="del">
          <ac:chgData name="Pam Groves" userId="5c3f96df-1f0f-4cbb-a3d0-e5ac758be66d" providerId="ADAL" clId="{85E5BE0E-274D-4631-ADEF-FAF8E00A1BC2}" dt="2020-11-03T18:13:14.565" v="25"/>
          <ac:spMkLst>
            <pc:docMk/>
            <pc:sldMk cId="3862178755" sldId="283"/>
            <ac:spMk id="26" creationId="{1AC85C80-0175-4214-A13D-03C224658C16}"/>
          </ac:spMkLst>
        </pc:spChg>
        <pc:picChg chg="del">
          <ac:chgData name="Pam Groves" userId="5c3f96df-1f0f-4cbb-a3d0-e5ac758be66d" providerId="ADAL" clId="{85E5BE0E-274D-4631-ADEF-FAF8E00A1BC2}" dt="2020-11-04T17:34:39.262" v="385"/>
          <ac:picMkLst>
            <pc:docMk/>
            <pc:sldMk cId="3862178755" sldId="283"/>
            <ac:picMk id="5" creationId="{71F27911-DC50-44C8-A374-C25AE8B42F2F}"/>
          </ac:picMkLst>
        </pc:picChg>
        <pc:picChg chg="del">
          <ac:chgData name="Pam Groves" userId="5c3f96df-1f0f-4cbb-a3d0-e5ac758be66d" providerId="ADAL" clId="{85E5BE0E-274D-4631-ADEF-FAF8E00A1BC2}" dt="2020-11-03T18:13:14.565" v="25"/>
          <ac:picMkLst>
            <pc:docMk/>
            <pc:sldMk cId="3862178755" sldId="283"/>
            <ac:picMk id="8" creationId="{3DBBA26C-89C3-411F-9753-606A413F89AF}"/>
          </ac:picMkLst>
        </pc:picChg>
        <pc:picChg chg="del">
          <ac:chgData name="Pam Groves" userId="5c3f96df-1f0f-4cbb-a3d0-e5ac758be66d" providerId="ADAL" clId="{85E5BE0E-274D-4631-ADEF-FAF8E00A1BC2}" dt="2020-11-03T18:13:14.565" v="25"/>
          <ac:picMkLst>
            <pc:docMk/>
            <pc:sldMk cId="3862178755" sldId="283"/>
            <ac:picMk id="10" creationId="{EEAD2215-6311-4D1C-B6B5-F57CB6BFCBCA}"/>
          </ac:picMkLst>
        </pc:picChg>
        <pc:picChg chg="add mod">
          <ac:chgData name="Pam Groves" userId="5c3f96df-1f0f-4cbb-a3d0-e5ac758be66d" providerId="ADAL" clId="{85E5BE0E-274D-4631-ADEF-FAF8E00A1BC2}" dt="2020-11-04T21:10:08.710" v="1536" actId="1076"/>
          <ac:picMkLst>
            <pc:docMk/>
            <pc:sldMk cId="3862178755" sldId="283"/>
            <ac:picMk id="17" creationId="{13FEEB14-09A9-4859-B9FE-8C3BD8B0E31A}"/>
          </ac:picMkLst>
        </pc:picChg>
        <pc:picChg chg="del">
          <ac:chgData name="Pam Groves" userId="5c3f96df-1f0f-4cbb-a3d0-e5ac758be66d" providerId="ADAL" clId="{85E5BE0E-274D-4631-ADEF-FAF8E00A1BC2}" dt="2020-11-03T18:13:14.565" v="25"/>
          <ac:picMkLst>
            <pc:docMk/>
            <pc:sldMk cId="3862178755" sldId="283"/>
            <ac:picMk id="28" creationId="{E60B620B-3E81-4075-BC12-D4FB3E299C70}"/>
          </ac:picMkLst>
        </pc:picChg>
      </pc:sldChg>
      <pc:sldChg chg="addSp delSp modSp delDesignElem">
        <pc:chgData name="Pam Groves" userId="5c3f96df-1f0f-4cbb-a3d0-e5ac758be66d" providerId="ADAL" clId="{85E5BE0E-274D-4631-ADEF-FAF8E00A1BC2}" dt="2020-11-04T22:52:09.422" v="1685" actId="207"/>
        <pc:sldMkLst>
          <pc:docMk/>
          <pc:sldMk cId="705760434" sldId="291"/>
        </pc:sldMkLst>
        <pc:spChg chg="mod">
          <ac:chgData name="Pam Groves" userId="5c3f96df-1f0f-4cbb-a3d0-e5ac758be66d" providerId="ADAL" clId="{85E5BE0E-274D-4631-ADEF-FAF8E00A1BC2}" dt="2020-11-04T19:56:35.042" v="1288" actId="20577"/>
          <ac:spMkLst>
            <pc:docMk/>
            <pc:sldMk cId="705760434" sldId="291"/>
            <ac:spMk id="2" creationId="{6005CBEB-F5BD-4967-A5F0-C6F0E3FF70C5}"/>
          </ac:spMkLst>
        </pc:spChg>
        <pc:spChg chg="del mod">
          <ac:chgData name="Pam Groves" userId="5c3f96df-1f0f-4cbb-a3d0-e5ac758be66d" providerId="ADAL" clId="{85E5BE0E-274D-4631-ADEF-FAF8E00A1BC2}" dt="2020-11-04T17:32:33.550" v="374"/>
          <ac:spMkLst>
            <pc:docMk/>
            <pc:sldMk cId="705760434" sldId="291"/>
            <ac:spMk id="3" creationId="{FC5A28F6-7AE2-4669-A535-B9B3E34EEE44}"/>
          </ac:spMkLst>
        </pc:spChg>
        <pc:spChg chg="add mod">
          <ac:chgData name="Pam Groves" userId="5c3f96df-1f0f-4cbb-a3d0-e5ac758be66d" providerId="ADAL" clId="{85E5BE0E-274D-4631-ADEF-FAF8E00A1BC2}" dt="2020-11-04T19:56:48.869" v="1289" actId="207"/>
          <ac:spMkLst>
            <pc:docMk/>
            <pc:sldMk cId="705760434" sldId="291"/>
            <ac:spMk id="5" creationId="{0FE86B12-FCD8-4309-8CC6-BE2FB6B5CAE2}"/>
          </ac:spMkLst>
        </pc:spChg>
        <pc:spChg chg="add mod">
          <ac:chgData name="Pam Groves" userId="5c3f96df-1f0f-4cbb-a3d0-e5ac758be66d" providerId="ADAL" clId="{85E5BE0E-274D-4631-ADEF-FAF8E00A1BC2}" dt="2020-11-04T22:52:09.422" v="1685" actId="207"/>
          <ac:spMkLst>
            <pc:docMk/>
            <pc:sldMk cId="705760434" sldId="291"/>
            <ac:spMk id="6" creationId="{C970857A-DBEA-4176-AEC5-9BA4E95BEBCD}"/>
          </ac:spMkLst>
        </pc:spChg>
        <pc:spChg chg="del">
          <ac:chgData name="Pam Groves" userId="5c3f96df-1f0f-4cbb-a3d0-e5ac758be66d" providerId="ADAL" clId="{85E5BE0E-274D-4631-ADEF-FAF8E00A1BC2}" dt="2020-11-03T18:13:14.565" v="25"/>
          <ac:spMkLst>
            <pc:docMk/>
            <pc:sldMk cId="705760434" sldId="291"/>
            <ac:spMk id="12" creationId="{7BA5DE79-30D1-4A10-8DB9-0A6E523A9723}"/>
          </ac:spMkLst>
        </pc:spChg>
        <pc:spChg chg="del">
          <ac:chgData name="Pam Groves" userId="5c3f96df-1f0f-4cbb-a3d0-e5ac758be66d" providerId="ADAL" clId="{85E5BE0E-274D-4631-ADEF-FAF8E00A1BC2}" dt="2020-11-03T18:13:14.565" v="25"/>
          <ac:spMkLst>
            <pc:docMk/>
            <pc:sldMk cId="705760434" sldId="291"/>
            <ac:spMk id="14" creationId="{9ABD0D63-D23F-4AE7-8270-4185EF9C1C25}"/>
          </ac:spMkLst>
        </pc:spChg>
        <pc:spChg chg="del">
          <ac:chgData name="Pam Groves" userId="5c3f96df-1f0f-4cbb-a3d0-e5ac758be66d" providerId="ADAL" clId="{85E5BE0E-274D-4631-ADEF-FAF8E00A1BC2}" dt="2020-11-03T18:13:14.565" v="25"/>
          <ac:spMkLst>
            <pc:docMk/>
            <pc:sldMk cId="705760434" sldId="291"/>
            <ac:spMk id="16" creationId="{D5B0B43F-2CE7-4C6C-BABC-EE342B32827C}"/>
          </ac:spMkLst>
        </pc:spChg>
        <pc:spChg chg="del">
          <ac:chgData name="Pam Groves" userId="5c3f96df-1f0f-4cbb-a3d0-e5ac758be66d" providerId="ADAL" clId="{85E5BE0E-274D-4631-ADEF-FAF8E00A1BC2}" dt="2020-11-03T18:13:14.565" v="25"/>
          <ac:spMkLst>
            <pc:docMk/>
            <pc:sldMk cId="705760434" sldId="291"/>
            <ac:spMk id="18" creationId="{85459F07-63F9-48CF-B725-A873C4BC3650}"/>
          </ac:spMkLst>
        </pc:spChg>
        <pc:spChg chg="del">
          <ac:chgData name="Pam Groves" userId="5c3f96df-1f0f-4cbb-a3d0-e5ac758be66d" providerId="ADAL" clId="{85E5BE0E-274D-4631-ADEF-FAF8E00A1BC2}" dt="2020-11-03T18:13:14.565" v="25"/>
          <ac:spMkLst>
            <pc:docMk/>
            <pc:sldMk cId="705760434" sldId="291"/>
            <ac:spMk id="20" creationId="{14B83E1E-DAC1-4851-84FF-D6FE1649DE0B}"/>
          </ac:spMkLst>
        </pc:spChg>
        <pc:spChg chg="del">
          <ac:chgData name="Pam Groves" userId="5c3f96df-1f0f-4cbb-a3d0-e5ac758be66d" providerId="ADAL" clId="{85E5BE0E-274D-4631-ADEF-FAF8E00A1BC2}" dt="2020-11-03T18:13:14.565" v="25"/>
          <ac:spMkLst>
            <pc:docMk/>
            <pc:sldMk cId="705760434" sldId="291"/>
            <ac:spMk id="22" creationId="{441B7737-E3D8-47F4-8B54-7529C7A83642}"/>
          </ac:spMkLst>
        </pc:spChg>
        <pc:spChg chg="del">
          <ac:chgData name="Pam Groves" userId="5c3f96df-1f0f-4cbb-a3d0-e5ac758be66d" providerId="ADAL" clId="{85E5BE0E-274D-4631-ADEF-FAF8E00A1BC2}" dt="2020-11-03T18:13:14.565" v="25"/>
          <ac:spMkLst>
            <pc:docMk/>
            <pc:sldMk cId="705760434" sldId="291"/>
            <ac:spMk id="24" creationId="{5CDAD12E-853D-4E20-9104-7129A3BF0D47}"/>
          </ac:spMkLst>
        </pc:spChg>
        <pc:spChg chg="del">
          <ac:chgData name="Pam Groves" userId="5c3f96df-1f0f-4cbb-a3d0-e5ac758be66d" providerId="ADAL" clId="{85E5BE0E-274D-4631-ADEF-FAF8E00A1BC2}" dt="2020-11-03T18:13:14.565" v="25"/>
          <ac:spMkLst>
            <pc:docMk/>
            <pc:sldMk cId="705760434" sldId="291"/>
            <ac:spMk id="30" creationId="{AC1E939A-6A69-42AE-8471-3AD3A74AD78A}"/>
          </ac:spMkLst>
        </pc:spChg>
        <pc:spChg chg="del">
          <ac:chgData name="Pam Groves" userId="5c3f96df-1f0f-4cbb-a3d0-e5ac758be66d" providerId="ADAL" clId="{85E5BE0E-274D-4631-ADEF-FAF8E00A1BC2}" dt="2020-11-03T18:13:14.565" v="25"/>
          <ac:spMkLst>
            <pc:docMk/>
            <pc:sldMk cId="705760434" sldId="291"/>
            <ac:spMk id="32" creationId="{A0B5529D-5CAA-4BF2-B5C9-34705E7661F9}"/>
          </ac:spMkLst>
        </pc:spChg>
        <pc:spChg chg="del">
          <ac:chgData name="Pam Groves" userId="5c3f96df-1f0f-4cbb-a3d0-e5ac758be66d" providerId="ADAL" clId="{85E5BE0E-274D-4631-ADEF-FAF8E00A1BC2}" dt="2020-11-03T18:13:14.565" v="25"/>
          <ac:spMkLst>
            <pc:docMk/>
            <pc:sldMk cId="705760434" sldId="291"/>
            <ac:spMk id="34" creationId="{92255F51-A06E-404D-AE04-D9590EAC83EC}"/>
          </ac:spMkLst>
        </pc:spChg>
        <pc:picChg chg="mod">
          <ac:chgData name="Pam Groves" userId="5c3f96df-1f0f-4cbb-a3d0-e5ac758be66d" providerId="ADAL" clId="{85E5BE0E-274D-4631-ADEF-FAF8E00A1BC2}" dt="2020-11-04T17:33:34.011" v="380" actId="1076"/>
          <ac:picMkLst>
            <pc:docMk/>
            <pc:sldMk cId="705760434" sldId="291"/>
            <ac:picMk id="4" creationId="{F5F08B59-5151-4FD3-A9AA-9A2C42C4019B}"/>
          </ac:picMkLst>
        </pc:picChg>
        <pc:picChg chg="del">
          <ac:chgData name="Pam Groves" userId="5c3f96df-1f0f-4cbb-a3d0-e5ac758be66d" providerId="ADAL" clId="{85E5BE0E-274D-4631-ADEF-FAF8E00A1BC2}" dt="2020-11-03T18:13:14.565" v="25"/>
          <ac:picMkLst>
            <pc:docMk/>
            <pc:sldMk cId="705760434" sldId="291"/>
            <ac:picMk id="8" creationId="{3DBBA26C-89C3-411F-9753-606A413F89AF}"/>
          </ac:picMkLst>
        </pc:picChg>
        <pc:picChg chg="del">
          <ac:chgData name="Pam Groves" userId="5c3f96df-1f0f-4cbb-a3d0-e5ac758be66d" providerId="ADAL" clId="{85E5BE0E-274D-4631-ADEF-FAF8E00A1BC2}" dt="2020-11-03T18:13:14.565" v="25"/>
          <ac:picMkLst>
            <pc:docMk/>
            <pc:sldMk cId="705760434" sldId="291"/>
            <ac:picMk id="10" creationId="{EEAD2215-6311-4D1C-B6B5-F57CB6BFCBCA}"/>
          </ac:picMkLst>
        </pc:picChg>
        <pc:picChg chg="add mod">
          <ac:chgData name="Pam Groves" userId="5c3f96df-1f0f-4cbb-a3d0-e5ac758be66d" providerId="ADAL" clId="{85E5BE0E-274D-4631-ADEF-FAF8E00A1BC2}" dt="2020-11-04T19:57:03.368" v="1293" actId="1076"/>
          <ac:picMkLst>
            <pc:docMk/>
            <pc:sldMk cId="705760434" sldId="291"/>
            <ac:picMk id="19" creationId="{C302F174-9DB7-42CB-A483-1C7DEF451503}"/>
          </ac:picMkLst>
        </pc:picChg>
        <pc:picChg chg="del">
          <ac:chgData name="Pam Groves" userId="5c3f96df-1f0f-4cbb-a3d0-e5ac758be66d" providerId="ADAL" clId="{85E5BE0E-274D-4631-ADEF-FAF8E00A1BC2}" dt="2020-11-03T18:13:14.565" v="25"/>
          <ac:picMkLst>
            <pc:docMk/>
            <pc:sldMk cId="705760434" sldId="291"/>
            <ac:picMk id="26" creationId="{3DA59AFC-4552-4608-9A63-AFBBC2C02976}"/>
          </ac:picMkLst>
        </pc:picChg>
        <pc:picChg chg="del">
          <ac:chgData name="Pam Groves" userId="5c3f96df-1f0f-4cbb-a3d0-e5ac758be66d" providerId="ADAL" clId="{85E5BE0E-274D-4631-ADEF-FAF8E00A1BC2}" dt="2020-11-03T18:13:14.565" v="25"/>
          <ac:picMkLst>
            <pc:docMk/>
            <pc:sldMk cId="705760434" sldId="291"/>
            <ac:picMk id="28" creationId="{7185CF21-0594-48C0-9F3E-254D6BCE9D9B}"/>
          </ac:picMkLst>
        </pc:picChg>
        <pc:picChg chg="add mod">
          <ac:chgData name="Pam Groves" userId="5c3f96df-1f0f-4cbb-a3d0-e5ac758be66d" providerId="ADAL" clId="{85E5BE0E-274D-4631-ADEF-FAF8E00A1BC2}" dt="2020-11-04T19:56:55.144" v="1291" actId="1076"/>
          <ac:picMkLst>
            <pc:docMk/>
            <pc:sldMk cId="705760434" sldId="291"/>
            <ac:picMk id="6146" creationId="{04672787-BAA1-4883-A06A-8310E30DD222}"/>
          </ac:picMkLst>
        </pc:picChg>
      </pc:sldChg>
      <pc:sldChg chg="addSp delSp modSp">
        <pc:chgData name="Pam Groves" userId="5c3f96df-1f0f-4cbb-a3d0-e5ac758be66d" providerId="ADAL" clId="{85E5BE0E-274D-4631-ADEF-FAF8E00A1BC2}" dt="2020-11-04T20:24:31.885" v="1476" actId="1076"/>
        <pc:sldMkLst>
          <pc:docMk/>
          <pc:sldMk cId="2948423274" sldId="292"/>
        </pc:sldMkLst>
        <pc:spChg chg="mod">
          <ac:chgData name="Pam Groves" userId="5c3f96df-1f0f-4cbb-a3d0-e5ac758be66d" providerId="ADAL" clId="{85E5BE0E-274D-4631-ADEF-FAF8E00A1BC2}" dt="2020-11-04T20:12:30.671" v="1413" actId="1076"/>
          <ac:spMkLst>
            <pc:docMk/>
            <pc:sldMk cId="2948423274" sldId="292"/>
            <ac:spMk id="2" creationId="{F46E5F0E-809C-4432-AAC4-D45FB093AD78}"/>
          </ac:spMkLst>
        </pc:spChg>
        <pc:spChg chg="del">
          <ac:chgData name="Pam Groves" userId="5c3f96df-1f0f-4cbb-a3d0-e5ac758be66d" providerId="ADAL" clId="{85E5BE0E-274D-4631-ADEF-FAF8E00A1BC2}" dt="2020-11-04T17:39:00.449" v="399"/>
          <ac:spMkLst>
            <pc:docMk/>
            <pc:sldMk cId="2948423274" sldId="292"/>
            <ac:spMk id="3" creationId="{1583A984-EA43-41DF-9B56-7C19E655EDEC}"/>
          </ac:spMkLst>
        </pc:spChg>
        <pc:spChg chg="mod">
          <ac:chgData name="Pam Groves" userId="5c3f96df-1f0f-4cbb-a3d0-e5ac758be66d" providerId="ADAL" clId="{85E5BE0E-274D-4631-ADEF-FAF8E00A1BC2}" dt="2020-11-04T20:24:25.660" v="1475" actId="1076"/>
          <ac:spMkLst>
            <pc:docMk/>
            <pc:sldMk cId="2948423274" sldId="292"/>
            <ac:spMk id="5" creationId="{5195B69F-F064-4C6E-9927-2225C0FED8F1}"/>
          </ac:spMkLst>
        </pc:spChg>
        <pc:spChg chg="mod">
          <ac:chgData name="Pam Groves" userId="5c3f96df-1f0f-4cbb-a3d0-e5ac758be66d" providerId="ADAL" clId="{85E5BE0E-274D-4631-ADEF-FAF8E00A1BC2}" dt="2020-11-04T19:57:35.216" v="1304" actId="1076"/>
          <ac:spMkLst>
            <pc:docMk/>
            <pc:sldMk cId="2948423274" sldId="292"/>
            <ac:spMk id="6" creationId="{7A3A3993-470B-4D20-885B-1CE079321D7A}"/>
          </ac:spMkLst>
        </pc:spChg>
        <pc:spChg chg="del">
          <ac:chgData name="Pam Groves" userId="5c3f96df-1f0f-4cbb-a3d0-e5ac758be66d" providerId="ADAL" clId="{85E5BE0E-274D-4631-ADEF-FAF8E00A1BC2}" dt="2020-11-04T17:39:05.370" v="400"/>
          <ac:spMkLst>
            <pc:docMk/>
            <pc:sldMk cId="2948423274" sldId="292"/>
            <ac:spMk id="8" creationId="{A95CF3AB-6901-4765-9130-9826B97D2E45}"/>
          </ac:spMkLst>
        </pc:spChg>
        <pc:spChg chg="add mod">
          <ac:chgData name="Pam Groves" userId="5c3f96df-1f0f-4cbb-a3d0-e5ac758be66d" providerId="ADAL" clId="{85E5BE0E-274D-4631-ADEF-FAF8E00A1BC2}" dt="2020-11-04T20:23:49.494" v="1472" actId="20577"/>
          <ac:spMkLst>
            <pc:docMk/>
            <pc:sldMk cId="2948423274" sldId="292"/>
            <ac:spMk id="9" creationId="{F9B49A7F-81C9-43C9-A4CD-2B136C226E78}"/>
          </ac:spMkLst>
        </pc:spChg>
        <pc:spChg chg="mod">
          <ac:chgData name="Pam Groves" userId="5c3f96df-1f0f-4cbb-a3d0-e5ac758be66d" providerId="ADAL" clId="{85E5BE0E-274D-4631-ADEF-FAF8E00A1BC2}" dt="2020-11-04T20:12:38.064" v="1416" actId="1076"/>
          <ac:spMkLst>
            <pc:docMk/>
            <pc:sldMk cId="2948423274" sldId="292"/>
            <ac:spMk id="10" creationId="{3BA88E48-D26B-4FFE-A464-DF2D8F2ECDDB}"/>
          </ac:spMkLst>
        </pc:spChg>
        <pc:picChg chg="mod">
          <ac:chgData name="Pam Groves" userId="5c3f96df-1f0f-4cbb-a3d0-e5ac758be66d" providerId="ADAL" clId="{85E5BE0E-274D-4631-ADEF-FAF8E00A1BC2}" dt="2020-11-04T20:24:22.349" v="1474" actId="1076"/>
          <ac:picMkLst>
            <pc:docMk/>
            <pc:sldMk cId="2948423274" sldId="292"/>
            <ac:picMk id="4" creationId="{18276642-F5C6-4578-8A79-8BA4930AD3FC}"/>
          </ac:picMkLst>
        </pc:picChg>
        <pc:picChg chg="mod">
          <ac:chgData name="Pam Groves" userId="5c3f96df-1f0f-4cbb-a3d0-e5ac758be66d" providerId="ADAL" clId="{85E5BE0E-274D-4631-ADEF-FAF8E00A1BC2}" dt="2020-11-04T19:57:32.360" v="1303" actId="1076"/>
          <ac:picMkLst>
            <pc:docMk/>
            <pc:sldMk cId="2948423274" sldId="292"/>
            <ac:picMk id="7" creationId="{D0A112B3-1FDB-4549-A7DA-CE86C8AF7851}"/>
          </ac:picMkLst>
        </pc:picChg>
        <pc:picChg chg="mod">
          <ac:chgData name="Pam Groves" userId="5c3f96df-1f0f-4cbb-a3d0-e5ac758be66d" providerId="ADAL" clId="{85E5BE0E-274D-4631-ADEF-FAF8E00A1BC2}" dt="2020-11-04T20:12:34.608" v="1415" actId="1076"/>
          <ac:picMkLst>
            <pc:docMk/>
            <pc:sldMk cId="2948423274" sldId="292"/>
            <ac:picMk id="11" creationId="{85D0FF30-F5B2-4D45-86FE-781D0D264A5B}"/>
          </ac:picMkLst>
        </pc:picChg>
        <pc:picChg chg="add mod">
          <ac:chgData name="Pam Groves" userId="5c3f96df-1f0f-4cbb-a3d0-e5ac758be66d" providerId="ADAL" clId="{85E5BE0E-274D-4631-ADEF-FAF8E00A1BC2}" dt="2020-11-04T20:24:31.885" v="1476" actId="1076"/>
          <ac:picMkLst>
            <pc:docMk/>
            <pc:sldMk cId="2948423274" sldId="292"/>
            <ac:picMk id="13314" creationId="{E527632A-3F53-4036-977B-0198EDD09213}"/>
          </ac:picMkLst>
        </pc:picChg>
      </pc:sldChg>
      <pc:sldChg chg="addSp delSp modSp">
        <pc:chgData name="Pam Groves" userId="5c3f96df-1f0f-4cbb-a3d0-e5ac758be66d" providerId="ADAL" clId="{85E5BE0E-274D-4631-ADEF-FAF8E00A1BC2}" dt="2020-11-04T19:33:22.981" v="921" actId="20577"/>
        <pc:sldMkLst>
          <pc:docMk/>
          <pc:sldMk cId="3468845437" sldId="293"/>
        </pc:sldMkLst>
        <pc:spChg chg="mod">
          <ac:chgData name="Pam Groves" userId="5c3f96df-1f0f-4cbb-a3d0-e5ac758be66d" providerId="ADAL" clId="{85E5BE0E-274D-4631-ADEF-FAF8E00A1BC2}" dt="2020-11-04T19:24:33.117" v="652" actId="1076"/>
          <ac:spMkLst>
            <pc:docMk/>
            <pc:sldMk cId="3468845437" sldId="293"/>
            <ac:spMk id="3" creationId="{F84C1965-D7E9-435F-8882-E8A0BC1EE730}"/>
          </ac:spMkLst>
        </pc:spChg>
        <pc:spChg chg="mod">
          <ac:chgData name="Pam Groves" userId="5c3f96df-1f0f-4cbb-a3d0-e5ac758be66d" providerId="ADAL" clId="{85E5BE0E-274D-4631-ADEF-FAF8E00A1BC2}" dt="2020-11-04T19:24:39.982" v="653" actId="1076"/>
          <ac:spMkLst>
            <pc:docMk/>
            <pc:sldMk cId="3468845437" sldId="293"/>
            <ac:spMk id="4" creationId="{9F6A33B7-4201-479A-9DC9-CAD52C60323A}"/>
          </ac:spMkLst>
        </pc:spChg>
        <pc:spChg chg="add mod">
          <ac:chgData name="Pam Groves" userId="5c3f96df-1f0f-4cbb-a3d0-e5ac758be66d" providerId="ADAL" clId="{85E5BE0E-274D-4631-ADEF-FAF8E00A1BC2}" dt="2020-11-04T19:33:12.075" v="918" actId="1076"/>
          <ac:spMkLst>
            <pc:docMk/>
            <pc:sldMk cId="3468845437" sldId="293"/>
            <ac:spMk id="7" creationId="{99F6BF2A-E532-4F73-A097-1FE03FDFF2E2}"/>
          </ac:spMkLst>
        </pc:spChg>
        <pc:spChg chg="add mod">
          <ac:chgData name="Pam Groves" userId="5c3f96df-1f0f-4cbb-a3d0-e5ac758be66d" providerId="ADAL" clId="{85E5BE0E-274D-4631-ADEF-FAF8E00A1BC2}" dt="2020-11-04T19:33:22.981" v="921" actId="20577"/>
          <ac:spMkLst>
            <pc:docMk/>
            <pc:sldMk cId="3468845437" sldId="293"/>
            <ac:spMk id="8" creationId="{9A5D9A79-5496-4CEE-9224-A6E14B83060B}"/>
          </ac:spMkLst>
        </pc:spChg>
        <pc:spChg chg="add mod">
          <ac:chgData name="Pam Groves" userId="5c3f96df-1f0f-4cbb-a3d0-e5ac758be66d" providerId="ADAL" clId="{85E5BE0E-274D-4631-ADEF-FAF8E00A1BC2}" dt="2020-11-04T19:32:57.323" v="916" actId="14100"/>
          <ac:spMkLst>
            <pc:docMk/>
            <pc:sldMk cId="3468845437" sldId="293"/>
            <ac:spMk id="9" creationId="{C241B127-D209-428E-B254-ADE486EC7040}"/>
          </ac:spMkLst>
        </pc:spChg>
        <pc:picChg chg="del mod">
          <ac:chgData name="Pam Groves" userId="5c3f96df-1f0f-4cbb-a3d0-e5ac758be66d" providerId="ADAL" clId="{85E5BE0E-274D-4631-ADEF-FAF8E00A1BC2}" dt="2020-11-04T18:47:06.851" v="649"/>
          <ac:picMkLst>
            <pc:docMk/>
            <pc:sldMk cId="3468845437" sldId="293"/>
            <ac:picMk id="5" creationId="{F91BCA27-9ED8-4A67-8411-2974A5CBE601}"/>
          </ac:picMkLst>
        </pc:picChg>
        <pc:picChg chg="mod">
          <ac:chgData name="Pam Groves" userId="5c3f96df-1f0f-4cbb-a3d0-e5ac758be66d" providerId="ADAL" clId="{85E5BE0E-274D-4631-ADEF-FAF8E00A1BC2}" dt="2020-11-04T19:24:42.085" v="654" actId="1076"/>
          <ac:picMkLst>
            <pc:docMk/>
            <pc:sldMk cId="3468845437" sldId="293"/>
            <ac:picMk id="6" creationId="{8A165BD9-A50D-4275-B232-A75ECC0C1E37}"/>
          </ac:picMkLst>
        </pc:picChg>
      </pc:sldChg>
      <pc:sldChg chg="delSp modSp delDesignElem">
        <pc:chgData name="Pam Groves" userId="5c3f96df-1f0f-4cbb-a3d0-e5ac758be66d" providerId="ADAL" clId="{85E5BE0E-274D-4631-ADEF-FAF8E00A1BC2}" dt="2020-11-04T21:32:33.173" v="1632" actId="1076"/>
        <pc:sldMkLst>
          <pc:docMk/>
          <pc:sldMk cId="3968443736" sldId="294"/>
        </pc:sldMkLst>
        <pc:spChg chg="mod">
          <ac:chgData name="Pam Groves" userId="5c3f96df-1f0f-4cbb-a3d0-e5ac758be66d" providerId="ADAL" clId="{85E5BE0E-274D-4631-ADEF-FAF8E00A1BC2}" dt="2020-11-04T21:32:33.173" v="1632" actId="1076"/>
          <ac:spMkLst>
            <pc:docMk/>
            <pc:sldMk cId="3968443736" sldId="294"/>
            <ac:spMk id="4" creationId="{B01906A6-81F1-4C41-B239-772724C08B7C}"/>
          </ac:spMkLst>
        </pc:spChg>
        <pc:spChg chg="del">
          <ac:chgData name="Pam Groves" userId="5c3f96df-1f0f-4cbb-a3d0-e5ac758be66d" providerId="ADAL" clId="{85E5BE0E-274D-4631-ADEF-FAF8E00A1BC2}" dt="2020-11-04T19:39:43.858" v="972"/>
          <ac:spMkLst>
            <pc:docMk/>
            <pc:sldMk cId="3968443736" sldId="294"/>
            <ac:spMk id="5" creationId="{56EF1777-DEA0-4C87-A8CA-88E0797A1F5D}"/>
          </ac:spMkLst>
        </pc:spChg>
        <pc:spChg chg="del">
          <ac:chgData name="Pam Groves" userId="5c3f96df-1f0f-4cbb-a3d0-e5ac758be66d" providerId="ADAL" clId="{85E5BE0E-274D-4631-ADEF-FAF8E00A1BC2}" dt="2020-11-03T18:13:14.565" v="25"/>
          <ac:spMkLst>
            <pc:docMk/>
            <pc:sldMk cId="3968443736" sldId="294"/>
            <ac:spMk id="13" creationId="{8DA14841-53A4-4935-BE65-C8373B8A6D06}"/>
          </ac:spMkLst>
        </pc:spChg>
        <pc:spChg chg="del">
          <ac:chgData name="Pam Groves" userId="5c3f96df-1f0f-4cbb-a3d0-e5ac758be66d" providerId="ADAL" clId="{85E5BE0E-274D-4631-ADEF-FAF8E00A1BC2}" dt="2020-11-03T18:13:14.565" v="25"/>
          <ac:spMkLst>
            <pc:docMk/>
            <pc:sldMk cId="3968443736" sldId="294"/>
            <ac:spMk id="15" creationId="{9877C2CF-B2DD-41C8-8B5E-152673376B41}"/>
          </ac:spMkLst>
        </pc:spChg>
        <pc:spChg chg="del">
          <ac:chgData name="Pam Groves" userId="5c3f96df-1f0f-4cbb-a3d0-e5ac758be66d" providerId="ADAL" clId="{85E5BE0E-274D-4631-ADEF-FAF8E00A1BC2}" dt="2020-11-03T18:13:14.565" v="25"/>
          <ac:spMkLst>
            <pc:docMk/>
            <pc:sldMk cId="3968443736" sldId="294"/>
            <ac:spMk id="17" creationId="{24923D72-7E69-464B-94C5-B2530008D094}"/>
          </ac:spMkLst>
        </pc:spChg>
        <pc:spChg chg="del">
          <ac:chgData name="Pam Groves" userId="5c3f96df-1f0f-4cbb-a3d0-e5ac758be66d" providerId="ADAL" clId="{85E5BE0E-274D-4631-ADEF-FAF8E00A1BC2}" dt="2020-11-03T18:13:14.565" v="25"/>
          <ac:spMkLst>
            <pc:docMk/>
            <pc:sldMk cId="3968443736" sldId="294"/>
            <ac:spMk id="19" creationId="{A00CCC86-7A88-4DFF-A0D0-6604606A2AEA}"/>
          </ac:spMkLst>
        </pc:spChg>
        <pc:spChg chg="del">
          <ac:chgData name="Pam Groves" userId="5c3f96df-1f0f-4cbb-a3d0-e5ac758be66d" providerId="ADAL" clId="{85E5BE0E-274D-4631-ADEF-FAF8E00A1BC2}" dt="2020-11-03T18:13:14.565" v="25"/>
          <ac:spMkLst>
            <pc:docMk/>
            <pc:sldMk cId="3968443736" sldId="294"/>
            <ac:spMk id="21" creationId="{E1F8ABFD-155B-4386-AE33-6E13057CFCF3}"/>
          </ac:spMkLst>
        </pc:spChg>
        <pc:spChg chg="del">
          <ac:chgData name="Pam Groves" userId="5c3f96df-1f0f-4cbb-a3d0-e5ac758be66d" providerId="ADAL" clId="{85E5BE0E-274D-4631-ADEF-FAF8E00A1BC2}" dt="2020-11-03T18:13:14.565" v="25"/>
          <ac:spMkLst>
            <pc:docMk/>
            <pc:sldMk cId="3968443736" sldId="294"/>
            <ac:spMk id="23" creationId="{93D02AEE-30DC-4942-A9CA-7A14F8B8E297}"/>
          </ac:spMkLst>
        </pc:spChg>
        <pc:spChg chg="del">
          <ac:chgData name="Pam Groves" userId="5c3f96df-1f0f-4cbb-a3d0-e5ac758be66d" providerId="ADAL" clId="{85E5BE0E-274D-4631-ADEF-FAF8E00A1BC2}" dt="2020-11-03T18:13:14.565" v="25"/>
          <ac:spMkLst>
            <pc:docMk/>
            <pc:sldMk cId="3968443736" sldId="294"/>
            <ac:spMk id="29" creationId="{F2699857-2714-4E6A-8E11-6BEB9DF7FC5E}"/>
          </ac:spMkLst>
        </pc:spChg>
        <pc:spChg chg="del">
          <ac:chgData name="Pam Groves" userId="5c3f96df-1f0f-4cbb-a3d0-e5ac758be66d" providerId="ADAL" clId="{85E5BE0E-274D-4631-ADEF-FAF8E00A1BC2}" dt="2020-11-03T18:13:14.565" v="25"/>
          <ac:spMkLst>
            <pc:docMk/>
            <pc:sldMk cId="3968443736" sldId="294"/>
            <ac:spMk id="31" creationId="{346078E7-FDC0-448B-97DE-4EDA7702EEE5}"/>
          </ac:spMkLst>
        </pc:spChg>
        <pc:spChg chg="del">
          <ac:chgData name="Pam Groves" userId="5c3f96df-1f0f-4cbb-a3d0-e5ac758be66d" providerId="ADAL" clId="{85E5BE0E-274D-4631-ADEF-FAF8E00A1BC2}" dt="2020-11-03T18:13:14.565" v="25"/>
          <ac:spMkLst>
            <pc:docMk/>
            <pc:sldMk cId="3968443736" sldId="294"/>
            <ac:spMk id="33" creationId="{7266E038-37B1-43CF-AFE0-B21E9F572C51}"/>
          </ac:spMkLst>
        </pc:spChg>
        <pc:spChg chg="del">
          <ac:chgData name="Pam Groves" userId="5c3f96df-1f0f-4cbb-a3d0-e5ac758be66d" providerId="ADAL" clId="{85E5BE0E-274D-4631-ADEF-FAF8E00A1BC2}" dt="2020-11-03T18:13:14.565" v="25"/>
          <ac:spMkLst>
            <pc:docMk/>
            <pc:sldMk cId="3968443736" sldId="294"/>
            <ac:spMk id="35" creationId="{31E37FC9-ED36-42CE-9877-9EAB50FA84BD}"/>
          </ac:spMkLst>
        </pc:spChg>
        <pc:picChg chg="mod">
          <ac:chgData name="Pam Groves" userId="5c3f96df-1f0f-4cbb-a3d0-e5ac758be66d" providerId="ADAL" clId="{85E5BE0E-274D-4631-ADEF-FAF8E00A1BC2}" dt="2020-11-04T19:43:03.440" v="985" actId="1076"/>
          <ac:picMkLst>
            <pc:docMk/>
            <pc:sldMk cId="3968443736" sldId="294"/>
            <ac:picMk id="3" creationId="{5914FADD-AE9F-4A80-A53F-0FEBDD60F4B4}"/>
          </ac:picMkLst>
        </pc:picChg>
        <pc:picChg chg="del">
          <ac:chgData name="Pam Groves" userId="5c3f96df-1f0f-4cbb-a3d0-e5ac758be66d" providerId="ADAL" clId="{85E5BE0E-274D-4631-ADEF-FAF8E00A1BC2}" dt="2020-11-03T18:13:14.565" v="25"/>
          <ac:picMkLst>
            <pc:docMk/>
            <pc:sldMk cId="3968443736" sldId="294"/>
            <ac:picMk id="9" creationId="{2FA3880A-8D8F-466C-A4A1-F07BCDD3719C}"/>
          </ac:picMkLst>
        </pc:picChg>
        <pc:picChg chg="del">
          <ac:chgData name="Pam Groves" userId="5c3f96df-1f0f-4cbb-a3d0-e5ac758be66d" providerId="ADAL" clId="{85E5BE0E-274D-4631-ADEF-FAF8E00A1BC2}" dt="2020-11-03T18:13:14.565" v="25"/>
          <ac:picMkLst>
            <pc:docMk/>
            <pc:sldMk cId="3968443736" sldId="294"/>
            <ac:picMk id="11" creationId="{3C0A64CB-20A1-4508-B568-284EB04F78EE}"/>
          </ac:picMkLst>
        </pc:picChg>
        <pc:picChg chg="del">
          <ac:chgData name="Pam Groves" userId="5c3f96df-1f0f-4cbb-a3d0-e5ac758be66d" providerId="ADAL" clId="{85E5BE0E-274D-4631-ADEF-FAF8E00A1BC2}" dt="2020-11-03T18:13:14.565" v="25"/>
          <ac:picMkLst>
            <pc:docMk/>
            <pc:sldMk cId="3968443736" sldId="294"/>
            <ac:picMk id="25" creationId="{FD5823F2-909F-442D-BD72-0681CCC14070}"/>
          </ac:picMkLst>
        </pc:picChg>
        <pc:picChg chg="del">
          <ac:chgData name="Pam Groves" userId="5c3f96df-1f0f-4cbb-a3d0-e5ac758be66d" providerId="ADAL" clId="{85E5BE0E-274D-4631-ADEF-FAF8E00A1BC2}" dt="2020-11-03T18:13:14.565" v="25"/>
          <ac:picMkLst>
            <pc:docMk/>
            <pc:sldMk cId="3968443736" sldId="294"/>
            <ac:picMk id="27" creationId="{4231EAF6-FA22-4615-A4D3-D171F7E17A54}"/>
          </ac:picMkLst>
        </pc:picChg>
      </pc:sldChg>
      <pc:sldChg chg="addSp modSp">
        <pc:chgData name="Pam Groves" userId="5c3f96df-1f0f-4cbb-a3d0-e5ac758be66d" providerId="ADAL" clId="{85E5BE0E-274D-4631-ADEF-FAF8E00A1BC2}" dt="2020-11-04T19:42:02.008" v="983" actId="14100"/>
        <pc:sldMkLst>
          <pc:docMk/>
          <pc:sldMk cId="581436032" sldId="295"/>
        </pc:sldMkLst>
        <pc:spChg chg="add mod">
          <ac:chgData name="Pam Groves" userId="5c3f96df-1f0f-4cbb-a3d0-e5ac758be66d" providerId="ADAL" clId="{85E5BE0E-274D-4631-ADEF-FAF8E00A1BC2}" dt="2020-11-04T16:43:18.593" v="135" actId="20577"/>
          <ac:spMkLst>
            <pc:docMk/>
            <pc:sldMk cId="581436032" sldId="295"/>
            <ac:spMk id="4" creationId="{02307590-04DC-417F-A012-C1DA1DC64A06}"/>
          </ac:spMkLst>
        </pc:spChg>
        <pc:picChg chg="mod">
          <ac:chgData name="Pam Groves" userId="5c3f96df-1f0f-4cbb-a3d0-e5ac758be66d" providerId="ADAL" clId="{85E5BE0E-274D-4631-ADEF-FAF8E00A1BC2}" dt="2020-11-04T19:42:02.008" v="983" actId="14100"/>
          <ac:picMkLst>
            <pc:docMk/>
            <pc:sldMk cId="581436032" sldId="295"/>
            <ac:picMk id="6146" creationId="{10BC9201-DBDD-45A5-8956-1EAC2708E6AB}"/>
          </ac:picMkLst>
        </pc:picChg>
      </pc:sldChg>
      <pc:sldChg chg="delSp modSp">
        <pc:chgData name="Pam Groves" userId="5c3f96df-1f0f-4cbb-a3d0-e5ac758be66d" providerId="ADAL" clId="{85E5BE0E-274D-4631-ADEF-FAF8E00A1BC2}" dt="2020-11-04T19:39:56.887" v="975" actId="1076"/>
        <pc:sldMkLst>
          <pc:docMk/>
          <pc:sldMk cId="2370126512" sldId="297"/>
        </pc:sldMkLst>
        <pc:spChg chg="del">
          <ac:chgData name="Pam Groves" userId="5c3f96df-1f0f-4cbb-a3d0-e5ac758be66d" providerId="ADAL" clId="{85E5BE0E-274D-4631-ADEF-FAF8E00A1BC2}" dt="2020-11-04T19:39:51.801" v="973"/>
          <ac:spMkLst>
            <pc:docMk/>
            <pc:sldMk cId="2370126512" sldId="297"/>
            <ac:spMk id="3" creationId="{C13D80BA-A4F5-4E16-BEF2-77CF501CD7DD}"/>
          </ac:spMkLst>
        </pc:spChg>
        <pc:picChg chg="mod">
          <ac:chgData name="Pam Groves" userId="5c3f96df-1f0f-4cbb-a3d0-e5ac758be66d" providerId="ADAL" clId="{85E5BE0E-274D-4631-ADEF-FAF8E00A1BC2}" dt="2020-11-04T19:39:56.887" v="975" actId="1076"/>
          <ac:picMkLst>
            <pc:docMk/>
            <pc:sldMk cId="2370126512" sldId="297"/>
            <ac:picMk id="4100" creationId="{968F7DF9-BCC3-4314-804E-1CA9BED35078}"/>
          </ac:picMkLst>
        </pc:picChg>
      </pc:sldChg>
      <pc:sldChg chg="addSp modSp">
        <pc:chgData name="Pam Groves" userId="5c3f96df-1f0f-4cbb-a3d0-e5ac758be66d" providerId="ADAL" clId="{85E5BE0E-274D-4631-ADEF-FAF8E00A1BC2}" dt="2020-11-04T19:49:23.147" v="1087" actId="313"/>
        <pc:sldMkLst>
          <pc:docMk/>
          <pc:sldMk cId="469939942" sldId="298"/>
        </pc:sldMkLst>
        <pc:spChg chg="mod">
          <ac:chgData name="Pam Groves" userId="5c3f96df-1f0f-4cbb-a3d0-e5ac758be66d" providerId="ADAL" clId="{85E5BE0E-274D-4631-ADEF-FAF8E00A1BC2}" dt="2020-11-04T19:47:13.811" v="1066" actId="1076"/>
          <ac:spMkLst>
            <pc:docMk/>
            <pc:sldMk cId="469939942" sldId="298"/>
            <ac:spMk id="4" creationId="{2671E58D-989E-425E-997B-888A5CD49703}"/>
          </ac:spMkLst>
        </pc:spChg>
        <pc:spChg chg="mod">
          <ac:chgData name="Pam Groves" userId="5c3f96df-1f0f-4cbb-a3d0-e5ac758be66d" providerId="ADAL" clId="{85E5BE0E-274D-4631-ADEF-FAF8E00A1BC2}" dt="2020-11-04T19:49:10.900" v="1084" actId="1076"/>
          <ac:spMkLst>
            <pc:docMk/>
            <pc:sldMk cId="469939942" sldId="298"/>
            <ac:spMk id="5" creationId="{FE490C26-F9A1-4A4B-8FCA-45E96EBA46CF}"/>
          </ac:spMkLst>
        </pc:spChg>
        <pc:spChg chg="mod">
          <ac:chgData name="Pam Groves" userId="5c3f96df-1f0f-4cbb-a3d0-e5ac758be66d" providerId="ADAL" clId="{85E5BE0E-274D-4631-ADEF-FAF8E00A1BC2}" dt="2020-11-04T19:47:07.435" v="1064" actId="1076"/>
          <ac:spMkLst>
            <pc:docMk/>
            <pc:sldMk cId="469939942" sldId="298"/>
            <ac:spMk id="6" creationId="{0B08197B-4D0B-4F92-A4B9-673D85D9ADD3}"/>
          </ac:spMkLst>
        </pc:spChg>
        <pc:spChg chg="mod">
          <ac:chgData name="Pam Groves" userId="5c3f96df-1f0f-4cbb-a3d0-e5ac758be66d" providerId="ADAL" clId="{85E5BE0E-274D-4631-ADEF-FAF8E00A1BC2}" dt="2020-11-04T19:47:17.387" v="1067" actId="1076"/>
          <ac:spMkLst>
            <pc:docMk/>
            <pc:sldMk cId="469939942" sldId="298"/>
            <ac:spMk id="7" creationId="{9329BC83-46A2-49A6-9679-A7CF084AD7E8}"/>
          </ac:spMkLst>
        </pc:spChg>
        <pc:spChg chg="mod">
          <ac:chgData name="Pam Groves" userId="5c3f96df-1f0f-4cbb-a3d0-e5ac758be66d" providerId="ADAL" clId="{85E5BE0E-274D-4631-ADEF-FAF8E00A1BC2}" dt="2020-11-04T19:47:09.923" v="1065" actId="1076"/>
          <ac:spMkLst>
            <pc:docMk/>
            <pc:sldMk cId="469939942" sldId="298"/>
            <ac:spMk id="8" creationId="{E6BF899A-A8F6-451D-958D-8FC9D53BADD3}"/>
          </ac:spMkLst>
        </pc:spChg>
        <pc:spChg chg="mod">
          <ac:chgData name="Pam Groves" userId="5c3f96df-1f0f-4cbb-a3d0-e5ac758be66d" providerId="ADAL" clId="{85E5BE0E-274D-4631-ADEF-FAF8E00A1BC2}" dt="2020-11-04T19:48:27.389" v="1075" actId="20577"/>
          <ac:spMkLst>
            <pc:docMk/>
            <pc:sldMk cId="469939942" sldId="298"/>
            <ac:spMk id="9" creationId="{0EBDF91D-5432-4D44-93E2-DCE443659674}"/>
          </ac:spMkLst>
        </pc:spChg>
        <pc:spChg chg="mod">
          <ac:chgData name="Pam Groves" userId="5c3f96df-1f0f-4cbb-a3d0-e5ac758be66d" providerId="ADAL" clId="{85E5BE0E-274D-4631-ADEF-FAF8E00A1BC2}" dt="2020-11-04T19:49:23.147" v="1087" actId="313"/>
          <ac:spMkLst>
            <pc:docMk/>
            <pc:sldMk cId="469939942" sldId="298"/>
            <ac:spMk id="10" creationId="{077858B3-7230-4C21-8A29-67BB5C8BAB7F}"/>
          </ac:spMkLst>
        </pc:spChg>
        <pc:spChg chg="mod">
          <ac:chgData name="Pam Groves" userId="5c3f96df-1f0f-4cbb-a3d0-e5ac758be66d" providerId="ADAL" clId="{85E5BE0E-274D-4631-ADEF-FAF8E00A1BC2}" dt="2020-11-04T19:49:14.004" v="1085" actId="1076"/>
          <ac:spMkLst>
            <pc:docMk/>
            <pc:sldMk cId="469939942" sldId="298"/>
            <ac:spMk id="11" creationId="{87851ABD-727A-46F4-9DAC-A7C73E0069D1}"/>
          </ac:spMkLst>
        </pc:spChg>
        <pc:picChg chg="add mod">
          <ac:chgData name="Pam Groves" userId="5c3f96df-1f0f-4cbb-a3d0-e5ac758be66d" providerId="ADAL" clId="{85E5BE0E-274D-4631-ADEF-FAF8E00A1BC2}" dt="2020-11-04T19:47:02.251" v="1063" actId="1076"/>
          <ac:picMkLst>
            <pc:docMk/>
            <pc:sldMk cId="469939942" sldId="298"/>
            <ac:picMk id="9218" creationId="{7118814F-A378-434A-B823-C5D7458DF00E}"/>
          </ac:picMkLst>
        </pc:picChg>
        <pc:picChg chg="add mod">
          <ac:chgData name="Pam Groves" userId="5c3f96df-1f0f-4cbb-a3d0-e5ac758be66d" providerId="ADAL" clId="{85E5BE0E-274D-4631-ADEF-FAF8E00A1BC2}" dt="2020-11-04T19:49:17.476" v="1086" actId="1076"/>
          <ac:picMkLst>
            <pc:docMk/>
            <pc:sldMk cId="469939942" sldId="298"/>
            <ac:picMk id="9220" creationId="{ACFE8CD5-2D84-405A-BE06-88809DE0090D}"/>
          </ac:picMkLst>
        </pc:picChg>
      </pc:sldChg>
      <pc:sldChg chg="addSp delSp modSp">
        <pc:chgData name="Pam Groves" userId="5c3f96df-1f0f-4cbb-a3d0-e5ac758be66d" providerId="ADAL" clId="{85E5BE0E-274D-4631-ADEF-FAF8E00A1BC2}" dt="2020-11-04T20:11:57.335" v="1411" actId="1076"/>
        <pc:sldMkLst>
          <pc:docMk/>
          <pc:sldMk cId="4090558093" sldId="299"/>
        </pc:sldMkLst>
        <pc:spChg chg="mod">
          <ac:chgData name="Pam Groves" userId="5c3f96df-1f0f-4cbb-a3d0-e5ac758be66d" providerId="ADAL" clId="{85E5BE0E-274D-4631-ADEF-FAF8E00A1BC2}" dt="2020-11-04T20:11:57.335" v="1411" actId="1076"/>
          <ac:spMkLst>
            <pc:docMk/>
            <pc:sldMk cId="4090558093" sldId="299"/>
            <ac:spMk id="2" creationId="{7EDF2B5B-A461-4003-BC84-12F3DCAE9503}"/>
          </ac:spMkLst>
        </pc:spChg>
        <pc:spChg chg="mod">
          <ac:chgData name="Pam Groves" userId="5c3f96df-1f0f-4cbb-a3d0-e5ac758be66d" providerId="ADAL" clId="{85E5BE0E-274D-4631-ADEF-FAF8E00A1BC2}" dt="2020-11-04T19:49:58.124" v="1091" actId="1076"/>
          <ac:spMkLst>
            <pc:docMk/>
            <pc:sldMk cId="4090558093" sldId="299"/>
            <ac:spMk id="3" creationId="{B95D29FB-2C14-4144-87AA-F506788A9E50}"/>
          </ac:spMkLst>
        </pc:spChg>
        <pc:spChg chg="del">
          <ac:chgData name="Pam Groves" userId="5c3f96df-1f0f-4cbb-a3d0-e5ac758be66d" providerId="ADAL" clId="{85E5BE0E-274D-4631-ADEF-FAF8E00A1BC2}" dt="2020-11-04T16:45:53.967" v="144"/>
          <ac:spMkLst>
            <pc:docMk/>
            <pc:sldMk cId="4090558093" sldId="299"/>
            <ac:spMk id="4" creationId="{8223F195-A83C-43EF-8C17-3A396ECC01A2}"/>
          </ac:spMkLst>
        </pc:spChg>
        <pc:picChg chg="add mod">
          <ac:chgData name="Pam Groves" userId="5c3f96df-1f0f-4cbb-a3d0-e5ac758be66d" providerId="ADAL" clId="{85E5BE0E-274D-4631-ADEF-FAF8E00A1BC2}" dt="2020-11-04T18:07:06.584" v="612" actId="1076"/>
          <ac:picMkLst>
            <pc:docMk/>
            <pc:sldMk cId="4090558093" sldId="299"/>
            <ac:picMk id="1026" creationId="{95E135D7-50EF-44C4-903C-D4D3989A5F80}"/>
          </ac:picMkLst>
        </pc:picChg>
        <pc:picChg chg="add mod">
          <ac:chgData name="Pam Groves" userId="5c3f96df-1f0f-4cbb-a3d0-e5ac758be66d" providerId="ADAL" clId="{85E5BE0E-274D-4631-ADEF-FAF8E00A1BC2}" dt="2020-11-04T19:49:43.356" v="1088" actId="14100"/>
          <ac:picMkLst>
            <pc:docMk/>
            <pc:sldMk cId="4090558093" sldId="299"/>
            <ac:picMk id="1028" creationId="{C444DA94-9DF9-4618-9AE3-690F6D748725}"/>
          </ac:picMkLst>
        </pc:picChg>
      </pc:sldChg>
      <pc:sldChg chg="addSp modSp">
        <pc:chgData name="Pam Groves" userId="5c3f96df-1f0f-4cbb-a3d0-e5ac758be66d" providerId="ADAL" clId="{85E5BE0E-274D-4631-ADEF-FAF8E00A1BC2}" dt="2020-11-04T16:56:03.730" v="241" actId="14100"/>
        <pc:sldMkLst>
          <pc:docMk/>
          <pc:sldMk cId="3366221069" sldId="300"/>
        </pc:sldMkLst>
        <pc:spChg chg="mod">
          <ac:chgData name="Pam Groves" userId="5c3f96df-1f0f-4cbb-a3d0-e5ac758be66d" providerId="ADAL" clId="{85E5BE0E-274D-4631-ADEF-FAF8E00A1BC2}" dt="2020-11-04T16:55:56.068" v="240" actId="20577"/>
          <ac:spMkLst>
            <pc:docMk/>
            <pc:sldMk cId="3366221069" sldId="300"/>
            <ac:spMk id="2" creationId="{33A4D1FD-668E-44FF-BF48-91F5512E4F74}"/>
          </ac:spMkLst>
        </pc:spChg>
        <pc:picChg chg="add mod">
          <ac:chgData name="Pam Groves" userId="5c3f96df-1f0f-4cbb-a3d0-e5ac758be66d" providerId="ADAL" clId="{85E5BE0E-274D-4631-ADEF-FAF8E00A1BC2}" dt="2020-11-04T16:56:03.730" v="241" actId="14100"/>
          <ac:picMkLst>
            <pc:docMk/>
            <pc:sldMk cId="3366221069" sldId="300"/>
            <ac:picMk id="3074" creationId="{D89584BA-DDA9-47C4-B23B-A6D609AEA9C5}"/>
          </ac:picMkLst>
        </pc:picChg>
      </pc:sldChg>
      <pc:sldChg chg="addSp delSp modSp">
        <pc:chgData name="Pam Groves" userId="5c3f96df-1f0f-4cbb-a3d0-e5ac758be66d" providerId="ADAL" clId="{85E5BE0E-274D-4631-ADEF-FAF8E00A1BC2}" dt="2020-11-05T16:22:49.882" v="1756" actId="20577"/>
        <pc:sldMkLst>
          <pc:docMk/>
          <pc:sldMk cId="1650434852" sldId="301"/>
        </pc:sldMkLst>
        <pc:spChg chg="mod">
          <ac:chgData name="Pam Groves" userId="5c3f96df-1f0f-4cbb-a3d0-e5ac758be66d" providerId="ADAL" clId="{85E5BE0E-274D-4631-ADEF-FAF8E00A1BC2}" dt="2020-11-04T17:05:07.452" v="264" actId="1076"/>
          <ac:spMkLst>
            <pc:docMk/>
            <pc:sldMk cId="1650434852" sldId="301"/>
            <ac:spMk id="2" creationId="{B3DACDC6-8F0B-49EE-9447-168CC381A559}"/>
          </ac:spMkLst>
        </pc:spChg>
        <pc:spChg chg="del mod">
          <ac:chgData name="Pam Groves" userId="5c3f96df-1f0f-4cbb-a3d0-e5ac758be66d" providerId="ADAL" clId="{85E5BE0E-274D-4631-ADEF-FAF8E00A1BC2}" dt="2020-11-04T21:31:16.393" v="1623"/>
          <ac:spMkLst>
            <pc:docMk/>
            <pc:sldMk cId="1650434852" sldId="301"/>
            <ac:spMk id="3" creationId="{56B1CCA9-81F2-48E7-9461-B5A8FE1F1172}"/>
          </ac:spMkLst>
        </pc:spChg>
        <pc:spChg chg="add mod">
          <ac:chgData name="Pam Groves" userId="5c3f96df-1f0f-4cbb-a3d0-e5ac758be66d" providerId="ADAL" clId="{85E5BE0E-274D-4631-ADEF-FAF8E00A1BC2}" dt="2020-11-05T16:22:49.882" v="1756" actId="20577"/>
          <ac:spMkLst>
            <pc:docMk/>
            <pc:sldMk cId="1650434852" sldId="301"/>
            <ac:spMk id="4" creationId="{A6DBB948-7680-4EEF-9B2C-F922D6F2139E}"/>
          </ac:spMkLst>
        </pc:spChg>
        <pc:spChg chg="add mod">
          <ac:chgData name="Pam Groves" userId="5c3f96df-1f0f-4cbb-a3d0-e5ac758be66d" providerId="ADAL" clId="{85E5BE0E-274D-4631-ADEF-FAF8E00A1BC2}" dt="2020-11-04T21:31:25.662" v="1627" actId="1076"/>
          <ac:spMkLst>
            <pc:docMk/>
            <pc:sldMk cId="1650434852" sldId="301"/>
            <ac:spMk id="5" creationId="{B05E7FBA-F773-4512-BB05-A73771AAF097}"/>
          </ac:spMkLst>
        </pc:spChg>
        <pc:picChg chg="add mod">
          <ac:chgData name="Pam Groves" userId="5c3f96df-1f0f-4cbb-a3d0-e5ac758be66d" providerId="ADAL" clId="{85E5BE0E-274D-4631-ADEF-FAF8E00A1BC2}" dt="2020-11-04T22:53:59.063" v="1691" actId="1076"/>
          <ac:picMkLst>
            <pc:docMk/>
            <pc:sldMk cId="1650434852" sldId="301"/>
            <ac:picMk id="4098" creationId="{1B0B334E-7DB2-425E-B6D3-8DF67E682865}"/>
          </ac:picMkLst>
        </pc:picChg>
        <pc:picChg chg="add del mod">
          <ac:chgData name="Pam Groves" userId="5c3f96df-1f0f-4cbb-a3d0-e5ac758be66d" providerId="ADAL" clId="{85E5BE0E-274D-4631-ADEF-FAF8E00A1BC2}" dt="2020-11-04T17:02:04.581" v="248"/>
          <ac:picMkLst>
            <pc:docMk/>
            <pc:sldMk cId="1650434852" sldId="301"/>
            <ac:picMk id="4100" creationId="{4E835325-7A65-4F70-8396-C286D12F97FB}"/>
          </ac:picMkLst>
        </pc:picChg>
        <pc:picChg chg="add mod">
          <ac:chgData name="Pam Groves" userId="5c3f96df-1f0f-4cbb-a3d0-e5ac758be66d" providerId="ADAL" clId="{85E5BE0E-274D-4631-ADEF-FAF8E00A1BC2}" dt="2020-11-04T21:30:26.725" v="1573" actId="1076"/>
          <ac:picMkLst>
            <pc:docMk/>
            <pc:sldMk cId="1650434852" sldId="301"/>
            <ac:picMk id="4102" creationId="{63AAB017-DEAD-4E10-BB5F-3965FE2E8541}"/>
          </ac:picMkLst>
        </pc:picChg>
      </pc:sldChg>
      <pc:sldChg chg="modSp">
        <pc:chgData name="Pam Groves" userId="5c3f96df-1f0f-4cbb-a3d0-e5ac758be66d" providerId="ADAL" clId="{85E5BE0E-274D-4631-ADEF-FAF8E00A1BC2}" dt="2020-11-05T17:47:06.571" v="1928" actId="20577"/>
        <pc:sldMkLst>
          <pc:docMk/>
          <pc:sldMk cId="4271083673" sldId="302"/>
        </pc:sldMkLst>
        <pc:spChg chg="mod">
          <ac:chgData name="Pam Groves" userId="5c3f96df-1f0f-4cbb-a3d0-e5ac758be66d" providerId="ADAL" clId="{85E5BE0E-274D-4631-ADEF-FAF8E00A1BC2}" dt="2020-11-05T17:46:41.935" v="1906" actId="1076"/>
          <ac:spMkLst>
            <pc:docMk/>
            <pc:sldMk cId="4271083673" sldId="302"/>
            <ac:spMk id="2" creationId="{3B334D1F-CE04-4EFD-ACCF-15258A6C7CFA}"/>
          </ac:spMkLst>
        </pc:spChg>
        <pc:spChg chg="mod">
          <ac:chgData name="Pam Groves" userId="5c3f96df-1f0f-4cbb-a3d0-e5ac758be66d" providerId="ADAL" clId="{85E5BE0E-274D-4631-ADEF-FAF8E00A1BC2}" dt="2020-11-05T17:47:06.571" v="1928" actId="20577"/>
          <ac:spMkLst>
            <pc:docMk/>
            <pc:sldMk cId="4271083673" sldId="302"/>
            <ac:spMk id="4" creationId="{3BD05D77-29BF-4A35-B9E1-412E5213C5C2}"/>
          </ac:spMkLst>
        </pc:spChg>
        <pc:picChg chg="mod">
          <ac:chgData name="Pam Groves" userId="5c3f96df-1f0f-4cbb-a3d0-e5ac758be66d" providerId="ADAL" clId="{85E5BE0E-274D-4631-ADEF-FAF8E00A1BC2}" dt="2020-11-05T16:28:16.672" v="1843" actId="1076"/>
          <ac:picMkLst>
            <pc:docMk/>
            <pc:sldMk cId="4271083673" sldId="302"/>
            <ac:picMk id="3" creationId="{21217F7B-B7DA-4C6E-BC8D-7D9267DDD3CD}"/>
          </ac:picMkLst>
        </pc:picChg>
      </pc:sldChg>
      <pc:sldChg chg="addSp delSp modSp">
        <pc:chgData name="Pam Groves" userId="5c3f96df-1f0f-4cbb-a3d0-e5ac758be66d" providerId="ADAL" clId="{85E5BE0E-274D-4631-ADEF-FAF8E00A1BC2}" dt="2020-11-04T21:37:40.399" v="1668" actId="1076"/>
        <pc:sldMkLst>
          <pc:docMk/>
          <pc:sldMk cId="4042084463" sldId="303"/>
        </pc:sldMkLst>
        <pc:spChg chg="mod">
          <ac:chgData name="Pam Groves" userId="5c3f96df-1f0f-4cbb-a3d0-e5ac758be66d" providerId="ADAL" clId="{85E5BE0E-274D-4631-ADEF-FAF8E00A1BC2}" dt="2020-11-04T21:34:41.831" v="1658" actId="20577"/>
          <ac:spMkLst>
            <pc:docMk/>
            <pc:sldMk cId="4042084463" sldId="303"/>
            <ac:spMk id="3" creationId="{8178DBAA-0A64-4924-BCEB-89F2E88A43FA}"/>
          </ac:spMkLst>
        </pc:spChg>
        <pc:spChg chg="add mod">
          <ac:chgData name="Pam Groves" userId="5c3f96df-1f0f-4cbb-a3d0-e5ac758be66d" providerId="ADAL" clId="{85E5BE0E-274D-4631-ADEF-FAF8E00A1BC2}" dt="2020-11-04T21:35:32.983" v="1664" actId="1076"/>
          <ac:spMkLst>
            <pc:docMk/>
            <pc:sldMk cId="4042084463" sldId="303"/>
            <ac:spMk id="4" creationId="{6CD232F7-95B5-4F87-80E9-0B4269865AFD}"/>
          </ac:spMkLst>
        </pc:spChg>
        <pc:spChg chg="add del mod">
          <ac:chgData name="Pam Groves" userId="5c3f96df-1f0f-4cbb-a3d0-e5ac758be66d" providerId="ADAL" clId="{85E5BE0E-274D-4631-ADEF-FAF8E00A1BC2}" dt="2020-11-04T21:19:54.448" v="1559"/>
          <ac:spMkLst>
            <pc:docMk/>
            <pc:sldMk cId="4042084463" sldId="303"/>
            <ac:spMk id="5" creationId="{E7656898-E1ED-44F5-9B11-85ACD62E45BF}"/>
          </ac:spMkLst>
        </pc:spChg>
        <pc:spChg chg="add del mod">
          <ac:chgData name="Pam Groves" userId="5c3f96df-1f0f-4cbb-a3d0-e5ac758be66d" providerId="ADAL" clId="{85E5BE0E-274D-4631-ADEF-FAF8E00A1BC2}" dt="2020-11-04T21:18:22.484" v="1540"/>
          <ac:spMkLst>
            <pc:docMk/>
            <pc:sldMk cId="4042084463" sldId="303"/>
            <ac:spMk id="6" creationId="{56601880-9759-4414-94BE-85716E5FA507}"/>
          </ac:spMkLst>
        </pc:spChg>
        <pc:picChg chg="add del mod">
          <ac:chgData name="Pam Groves" userId="5c3f96df-1f0f-4cbb-a3d0-e5ac758be66d" providerId="ADAL" clId="{85E5BE0E-274D-4631-ADEF-FAF8E00A1BC2}" dt="2020-11-04T20:15:32.541" v="1440"/>
          <ac:picMkLst>
            <pc:docMk/>
            <pc:sldMk cId="4042084463" sldId="303"/>
            <ac:picMk id="10242" creationId="{DA9D05F3-6E31-48D5-AB49-F89BF61311CC}"/>
          </ac:picMkLst>
        </pc:picChg>
        <pc:picChg chg="add del mod">
          <ac:chgData name="Pam Groves" userId="5c3f96df-1f0f-4cbb-a3d0-e5ac758be66d" providerId="ADAL" clId="{85E5BE0E-274D-4631-ADEF-FAF8E00A1BC2}" dt="2020-11-04T21:20:07.517" v="1561"/>
          <ac:picMkLst>
            <pc:docMk/>
            <pc:sldMk cId="4042084463" sldId="303"/>
            <ac:picMk id="10244" creationId="{D1613F96-9ADE-4B77-A264-96FC315BB60D}"/>
          </ac:picMkLst>
        </pc:picChg>
        <pc:picChg chg="add mod">
          <ac:chgData name="Pam Groves" userId="5c3f96df-1f0f-4cbb-a3d0-e5ac758be66d" providerId="ADAL" clId="{85E5BE0E-274D-4631-ADEF-FAF8E00A1BC2}" dt="2020-11-04T21:37:40.399" v="1668" actId="1076"/>
          <ac:picMkLst>
            <pc:docMk/>
            <pc:sldMk cId="4042084463" sldId="303"/>
            <ac:picMk id="10246" creationId="{A113BB6B-CC5B-4D6D-AE99-96933DD37292}"/>
          </ac:picMkLst>
        </pc:picChg>
      </pc:sldChg>
      <pc:sldChg chg="addSp modSp">
        <pc:chgData name="Pam Groves" userId="5c3f96df-1f0f-4cbb-a3d0-e5ac758be66d" providerId="ADAL" clId="{85E5BE0E-274D-4631-ADEF-FAF8E00A1BC2}" dt="2020-11-04T21:33:23.031" v="1656" actId="14100"/>
        <pc:sldMkLst>
          <pc:docMk/>
          <pc:sldMk cId="3798443397" sldId="304"/>
        </pc:sldMkLst>
        <pc:spChg chg="add mod">
          <ac:chgData name="Pam Groves" userId="5c3f96df-1f0f-4cbb-a3d0-e5ac758be66d" providerId="ADAL" clId="{85E5BE0E-274D-4631-ADEF-FAF8E00A1BC2}" dt="2020-11-04T21:33:23.031" v="1656" actId="14100"/>
          <ac:spMkLst>
            <pc:docMk/>
            <pc:sldMk cId="3798443397" sldId="304"/>
            <ac:spMk id="4" creationId="{BE9F0FDE-3440-4DD6-A001-28051751E684}"/>
          </ac:spMkLst>
        </pc:spChg>
      </pc:sldChg>
      <pc:sldChg chg="addSp modSp">
        <pc:chgData name="Pam Groves" userId="5c3f96df-1f0f-4cbb-a3d0-e5ac758be66d" providerId="ADAL" clId="{85E5BE0E-274D-4631-ADEF-FAF8E00A1BC2}" dt="2020-11-04T20:08:15.125" v="1374" actId="1076"/>
        <pc:sldMkLst>
          <pc:docMk/>
          <pc:sldMk cId="2038479884" sldId="308"/>
        </pc:sldMkLst>
        <pc:picChg chg="add mod">
          <ac:chgData name="Pam Groves" userId="5c3f96df-1f0f-4cbb-a3d0-e5ac758be66d" providerId="ADAL" clId="{85E5BE0E-274D-4631-ADEF-FAF8E00A1BC2}" dt="2020-11-04T20:08:15.125" v="1374" actId="1076"/>
          <ac:picMkLst>
            <pc:docMk/>
            <pc:sldMk cId="2038479884" sldId="308"/>
            <ac:picMk id="12290" creationId="{6AAFF117-6C28-44D1-8497-618552D9968C}"/>
          </ac:picMkLst>
        </pc:picChg>
      </pc:sldChg>
      <pc:sldChg chg="delSp modSp">
        <pc:chgData name="Pam Groves" userId="5c3f96df-1f0f-4cbb-a3d0-e5ac758be66d" providerId="ADAL" clId="{85E5BE0E-274D-4631-ADEF-FAF8E00A1BC2}" dt="2020-11-04T16:41:50.330" v="35"/>
        <pc:sldMkLst>
          <pc:docMk/>
          <pc:sldMk cId="3123281617" sldId="309"/>
        </pc:sldMkLst>
        <pc:spChg chg="del">
          <ac:chgData name="Pam Groves" userId="5c3f96df-1f0f-4cbb-a3d0-e5ac758be66d" providerId="ADAL" clId="{85E5BE0E-274D-4631-ADEF-FAF8E00A1BC2}" dt="2020-11-04T16:41:50.330" v="35"/>
          <ac:spMkLst>
            <pc:docMk/>
            <pc:sldMk cId="3123281617" sldId="309"/>
            <ac:spMk id="2" creationId="{2EF43332-D480-4FE3-809B-2A69AFD6E681}"/>
          </ac:spMkLst>
        </pc:spChg>
        <pc:picChg chg="mod">
          <ac:chgData name="Pam Groves" userId="5c3f96df-1f0f-4cbb-a3d0-e5ac758be66d" providerId="ADAL" clId="{85E5BE0E-274D-4631-ADEF-FAF8E00A1BC2}" dt="2020-11-04T16:41:45.919" v="34" actId="1076"/>
          <ac:picMkLst>
            <pc:docMk/>
            <pc:sldMk cId="3123281617" sldId="309"/>
            <ac:picMk id="2050" creationId="{98C6F489-1624-4B33-9F8A-B8343B540AA5}"/>
          </ac:picMkLst>
        </pc:picChg>
      </pc:sldChg>
      <pc:sldChg chg="addSp delSp modSp add">
        <pc:chgData name="Pam Groves" userId="5c3f96df-1f0f-4cbb-a3d0-e5ac758be66d" providerId="ADAL" clId="{85E5BE0E-274D-4631-ADEF-FAF8E00A1BC2}" dt="2020-11-05T17:47:35.794" v="1931" actId="1076"/>
        <pc:sldMkLst>
          <pc:docMk/>
          <pc:sldMk cId="1294290807" sldId="310"/>
        </pc:sldMkLst>
        <pc:spChg chg="del">
          <ac:chgData name="Pam Groves" userId="5c3f96df-1f0f-4cbb-a3d0-e5ac758be66d" providerId="ADAL" clId="{85E5BE0E-274D-4631-ADEF-FAF8E00A1BC2}" dt="2020-11-04T16:48:05.107" v="154"/>
          <ac:spMkLst>
            <pc:docMk/>
            <pc:sldMk cId="1294290807" sldId="310"/>
            <ac:spMk id="2" creationId="{19E9487D-99E6-4AB5-8C83-8FD3E60F395D}"/>
          </ac:spMkLst>
        </pc:spChg>
        <pc:spChg chg="add del mod">
          <ac:chgData name="Pam Groves" userId="5c3f96df-1f0f-4cbb-a3d0-e5ac758be66d" providerId="ADAL" clId="{85E5BE0E-274D-4631-ADEF-FAF8E00A1BC2}" dt="2020-11-04T16:48:47.707" v="161"/>
          <ac:spMkLst>
            <pc:docMk/>
            <pc:sldMk cId="1294290807" sldId="310"/>
            <ac:spMk id="3" creationId="{37C614AB-A9A3-4FE5-8FE5-9CD861464174}"/>
          </ac:spMkLst>
        </pc:spChg>
        <pc:spChg chg="add del mod">
          <ac:chgData name="Pam Groves" userId="5c3f96df-1f0f-4cbb-a3d0-e5ac758be66d" providerId="ADAL" clId="{85E5BE0E-274D-4631-ADEF-FAF8E00A1BC2}" dt="2020-11-04T16:48:47.707" v="163"/>
          <ac:spMkLst>
            <pc:docMk/>
            <pc:sldMk cId="1294290807" sldId="310"/>
            <ac:spMk id="4" creationId="{304D5339-F343-4F47-B47E-FEC6E220836C}"/>
          </ac:spMkLst>
        </pc:spChg>
        <pc:picChg chg="add mod">
          <ac:chgData name="Pam Groves" userId="5c3f96df-1f0f-4cbb-a3d0-e5ac758be66d" providerId="ADAL" clId="{85E5BE0E-274D-4631-ADEF-FAF8E00A1BC2}" dt="2020-11-05T17:47:35.794" v="1931" actId="1076"/>
          <ac:picMkLst>
            <pc:docMk/>
            <pc:sldMk cId="1294290807" sldId="310"/>
            <ac:picMk id="2050" creationId="{7B0BADF9-E0DD-49A2-8156-C3BF20B40E7A}"/>
          </ac:picMkLst>
        </pc:picChg>
      </pc:sldChg>
      <pc:sldChg chg="addSp modSp add">
        <pc:chgData name="Pam Groves" userId="5c3f96df-1f0f-4cbb-a3d0-e5ac758be66d" providerId="ADAL" clId="{85E5BE0E-274D-4631-ADEF-FAF8E00A1BC2}" dt="2020-11-04T22:54:13.242" v="1692" actId="14100"/>
        <pc:sldMkLst>
          <pc:docMk/>
          <pc:sldMk cId="4279907811" sldId="311"/>
        </pc:sldMkLst>
        <pc:spChg chg="mod">
          <ac:chgData name="Pam Groves" userId="5c3f96df-1f0f-4cbb-a3d0-e5ac758be66d" providerId="ADAL" clId="{85E5BE0E-274D-4631-ADEF-FAF8E00A1BC2}" dt="2020-11-04T19:56:04.249" v="1266" actId="20577"/>
          <ac:spMkLst>
            <pc:docMk/>
            <pc:sldMk cId="4279907811" sldId="311"/>
            <ac:spMk id="2" creationId="{AD8B3471-BB41-4543-A2F1-02EFACA0EF98}"/>
          </ac:spMkLst>
        </pc:spChg>
        <pc:spChg chg="add mod">
          <ac:chgData name="Pam Groves" userId="5c3f96df-1f0f-4cbb-a3d0-e5ac758be66d" providerId="ADAL" clId="{85E5BE0E-274D-4631-ADEF-FAF8E00A1BC2}" dt="2020-11-04T19:56:12.474" v="1268" actId="20577"/>
          <ac:spMkLst>
            <pc:docMk/>
            <pc:sldMk cId="4279907811" sldId="311"/>
            <ac:spMk id="3" creationId="{9072E4D5-310B-4986-B959-62773A35DE8D}"/>
          </ac:spMkLst>
        </pc:spChg>
        <pc:spChg chg="add mod">
          <ac:chgData name="Pam Groves" userId="5c3f96df-1f0f-4cbb-a3d0-e5ac758be66d" providerId="ADAL" clId="{85E5BE0E-274D-4631-ADEF-FAF8E00A1BC2}" dt="2020-11-04T22:54:13.242" v="1692" actId="14100"/>
          <ac:spMkLst>
            <pc:docMk/>
            <pc:sldMk cId="4279907811" sldId="311"/>
            <ac:spMk id="4" creationId="{5EDDB557-D1EA-4645-8D1D-1B8088D0F4AC}"/>
          </ac:spMkLst>
        </pc:spChg>
      </pc:sldChg>
      <pc:sldChg chg="addSp modSp add ord">
        <pc:chgData name="Pam Groves" userId="5c3f96df-1f0f-4cbb-a3d0-e5ac758be66d" providerId="ADAL" clId="{85E5BE0E-274D-4631-ADEF-FAF8E00A1BC2}" dt="2020-11-04T20:28:29.864" v="1485" actId="20577"/>
        <pc:sldMkLst>
          <pc:docMk/>
          <pc:sldMk cId="2634826009" sldId="312"/>
        </pc:sldMkLst>
        <pc:spChg chg="mod">
          <ac:chgData name="Pam Groves" userId="5c3f96df-1f0f-4cbb-a3d0-e5ac758be66d" providerId="ADAL" clId="{85E5BE0E-274D-4631-ADEF-FAF8E00A1BC2}" dt="2020-11-04T20:28:29.864" v="1485" actId="20577"/>
          <ac:spMkLst>
            <pc:docMk/>
            <pc:sldMk cId="2634826009" sldId="312"/>
            <ac:spMk id="2" creationId="{5366662F-5961-4755-8B56-5C590F4444E7}"/>
          </ac:spMkLst>
        </pc:spChg>
        <pc:picChg chg="add mod">
          <ac:chgData name="Pam Groves" userId="5c3f96df-1f0f-4cbb-a3d0-e5ac758be66d" providerId="ADAL" clId="{85E5BE0E-274D-4631-ADEF-FAF8E00A1BC2}" dt="2020-11-04T20:28:14.270" v="1483" actId="1076"/>
          <ac:picMkLst>
            <pc:docMk/>
            <pc:sldMk cId="2634826009" sldId="312"/>
            <ac:picMk id="14338" creationId="{F6076033-21C5-486B-8C01-D38E40539169}"/>
          </ac:picMkLst>
        </pc:picChg>
      </pc:sldChg>
      <pc:sldChg chg="addSp modSp add">
        <pc:chgData name="Pam Groves" userId="5c3f96df-1f0f-4cbb-a3d0-e5ac758be66d" providerId="ADAL" clId="{85E5BE0E-274D-4631-ADEF-FAF8E00A1BC2}" dt="2020-11-04T19:45:05.386" v="1044" actId="1076"/>
        <pc:sldMkLst>
          <pc:docMk/>
          <pc:sldMk cId="3509599527" sldId="313"/>
        </pc:sldMkLst>
        <pc:spChg chg="mod">
          <ac:chgData name="Pam Groves" userId="5c3f96df-1f0f-4cbb-a3d0-e5ac758be66d" providerId="ADAL" clId="{85E5BE0E-274D-4631-ADEF-FAF8E00A1BC2}" dt="2020-11-04T17:48:04.510" v="587" actId="20577"/>
          <ac:spMkLst>
            <pc:docMk/>
            <pc:sldMk cId="3509599527" sldId="313"/>
            <ac:spMk id="2" creationId="{A72C173F-DE91-4165-8CCF-540B26B71631}"/>
          </ac:spMkLst>
        </pc:spChg>
        <pc:spChg chg="add mod">
          <ac:chgData name="Pam Groves" userId="5c3f96df-1f0f-4cbb-a3d0-e5ac758be66d" providerId="ADAL" clId="{85E5BE0E-274D-4631-ADEF-FAF8E00A1BC2}" dt="2020-11-04T19:44:45.714" v="1039" actId="1076"/>
          <ac:spMkLst>
            <pc:docMk/>
            <pc:sldMk cId="3509599527" sldId="313"/>
            <ac:spMk id="3" creationId="{A2AB0376-A31B-40CD-A210-3B11AD597CA7}"/>
          </ac:spMkLst>
        </pc:spChg>
        <pc:spChg chg="add mod">
          <ac:chgData name="Pam Groves" userId="5c3f96df-1f0f-4cbb-a3d0-e5ac758be66d" providerId="ADAL" clId="{85E5BE0E-274D-4631-ADEF-FAF8E00A1BC2}" dt="2020-11-04T19:44:56.809" v="1041" actId="1076"/>
          <ac:spMkLst>
            <pc:docMk/>
            <pc:sldMk cId="3509599527" sldId="313"/>
            <ac:spMk id="4" creationId="{F6A4079D-204E-478C-ACFE-E0E96E9AD7AD}"/>
          </ac:spMkLst>
        </pc:spChg>
        <pc:spChg chg="add mod">
          <ac:chgData name="Pam Groves" userId="5c3f96df-1f0f-4cbb-a3d0-e5ac758be66d" providerId="ADAL" clId="{85E5BE0E-274D-4631-ADEF-FAF8E00A1BC2}" dt="2020-11-04T19:44:49.061" v="1040" actId="20577"/>
          <ac:spMkLst>
            <pc:docMk/>
            <pc:sldMk cId="3509599527" sldId="313"/>
            <ac:spMk id="5" creationId="{49D8A74C-F516-48D1-A41F-25A56B0F3195}"/>
          </ac:spMkLst>
        </pc:spChg>
        <pc:picChg chg="add mod">
          <ac:chgData name="Pam Groves" userId="5c3f96df-1f0f-4cbb-a3d0-e5ac758be66d" providerId="ADAL" clId="{85E5BE0E-274D-4631-ADEF-FAF8E00A1BC2}" dt="2020-11-04T19:45:05.386" v="1044" actId="1076"/>
          <ac:picMkLst>
            <pc:docMk/>
            <pc:sldMk cId="3509599527" sldId="313"/>
            <ac:picMk id="8194" creationId="{32844B56-69FB-4EBA-A906-8B1DA7AEE08C}"/>
          </ac:picMkLst>
        </pc:picChg>
        <pc:picChg chg="add mod">
          <ac:chgData name="Pam Groves" userId="5c3f96df-1f0f-4cbb-a3d0-e5ac758be66d" providerId="ADAL" clId="{85E5BE0E-274D-4631-ADEF-FAF8E00A1BC2}" dt="2020-11-04T19:44:59.433" v="1042" actId="1076"/>
          <ac:picMkLst>
            <pc:docMk/>
            <pc:sldMk cId="3509599527" sldId="313"/>
            <ac:picMk id="8196" creationId="{F7EC62B0-2F38-48C0-8635-2264CC97D282}"/>
          </ac:picMkLst>
        </pc:picChg>
      </pc:sldChg>
      <pc:sldChg chg="addSp delSp modSp add">
        <pc:chgData name="Pam Groves" userId="5c3f96df-1f0f-4cbb-a3d0-e5ac758be66d" providerId="ADAL" clId="{85E5BE0E-274D-4631-ADEF-FAF8E00A1BC2}" dt="2020-11-04T19:51:29.734" v="1123" actId="1076"/>
        <pc:sldMkLst>
          <pc:docMk/>
          <pc:sldMk cId="2676868069" sldId="314"/>
        </pc:sldMkLst>
        <pc:spChg chg="del mod">
          <ac:chgData name="Pam Groves" userId="5c3f96df-1f0f-4cbb-a3d0-e5ac758be66d" providerId="ADAL" clId="{85E5BE0E-274D-4631-ADEF-FAF8E00A1BC2}" dt="2020-11-04T19:50:38.695" v="1094"/>
          <ac:spMkLst>
            <pc:docMk/>
            <pc:sldMk cId="2676868069" sldId="314"/>
            <ac:spMk id="2" creationId="{237235C8-CFC8-4E9A-95CD-59753FEBA322}"/>
          </ac:spMkLst>
        </pc:spChg>
        <pc:spChg chg="add mod">
          <ac:chgData name="Pam Groves" userId="5c3f96df-1f0f-4cbb-a3d0-e5ac758be66d" providerId="ADAL" clId="{85E5BE0E-274D-4631-ADEF-FAF8E00A1BC2}" dt="2020-11-04T19:51:29.734" v="1123" actId="1076"/>
          <ac:spMkLst>
            <pc:docMk/>
            <pc:sldMk cId="2676868069" sldId="314"/>
            <ac:spMk id="3" creationId="{6098F741-A941-451A-A95C-89290AFC9F61}"/>
          </ac:spMkLst>
        </pc:spChg>
        <pc:picChg chg="add">
          <ac:chgData name="Pam Groves" userId="5c3f96df-1f0f-4cbb-a3d0-e5ac758be66d" providerId="ADAL" clId="{85E5BE0E-274D-4631-ADEF-FAF8E00A1BC2}" dt="2020-11-04T17:20:06.850" v="328"/>
          <ac:picMkLst>
            <pc:docMk/>
            <pc:sldMk cId="2676868069" sldId="314"/>
            <ac:picMk id="5122" creationId="{42A693DF-ED45-4DE2-BC7A-1ECC1CE97A4A}"/>
          </ac:picMkLst>
        </pc:picChg>
      </pc:sldChg>
      <pc:sldChg chg="addSp modSp add">
        <pc:chgData name="Pam Groves" userId="5c3f96df-1f0f-4cbb-a3d0-e5ac758be66d" providerId="ADAL" clId="{85E5BE0E-274D-4631-ADEF-FAF8E00A1BC2}" dt="2020-11-04T19:54:30.943" v="1157" actId="1076"/>
        <pc:sldMkLst>
          <pc:docMk/>
          <pc:sldMk cId="3528128050" sldId="315"/>
        </pc:sldMkLst>
        <pc:spChg chg="mod">
          <ac:chgData name="Pam Groves" userId="5c3f96df-1f0f-4cbb-a3d0-e5ac758be66d" providerId="ADAL" clId="{85E5BE0E-274D-4631-ADEF-FAF8E00A1BC2}" dt="2020-11-04T19:52:45.248" v="1153" actId="20577"/>
          <ac:spMkLst>
            <pc:docMk/>
            <pc:sldMk cId="3528128050" sldId="315"/>
            <ac:spMk id="2" creationId="{78BC375C-579C-4915-87A3-133653243C39}"/>
          </ac:spMkLst>
        </pc:spChg>
        <pc:spChg chg="add mod">
          <ac:chgData name="Pam Groves" userId="5c3f96df-1f0f-4cbb-a3d0-e5ac758be66d" providerId="ADAL" clId="{85E5BE0E-274D-4631-ADEF-FAF8E00A1BC2}" dt="2020-11-04T19:52:28.208" v="1143" actId="20577"/>
          <ac:spMkLst>
            <pc:docMk/>
            <pc:sldMk cId="3528128050" sldId="315"/>
            <ac:spMk id="3" creationId="{84B7B3D1-709D-4874-A6FB-24CDF6311A2D}"/>
          </ac:spMkLst>
        </pc:spChg>
        <pc:picChg chg="add mod">
          <ac:chgData name="Pam Groves" userId="5c3f96df-1f0f-4cbb-a3d0-e5ac758be66d" providerId="ADAL" clId="{85E5BE0E-274D-4631-ADEF-FAF8E00A1BC2}" dt="2020-11-04T19:54:30.943" v="1157" actId="1076"/>
          <ac:picMkLst>
            <pc:docMk/>
            <pc:sldMk cId="3528128050" sldId="315"/>
            <ac:picMk id="11266" creationId="{6DCA9D41-107C-4D06-B0F5-7E454E2B373C}"/>
          </ac:picMkLst>
        </pc:picChg>
      </pc:sldChg>
      <pc:sldChg chg="addSp modSp add ord">
        <pc:chgData name="Pam Groves" userId="5c3f96df-1f0f-4cbb-a3d0-e5ac758be66d" providerId="ADAL" clId="{85E5BE0E-274D-4631-ADEF-FAF8E00A1BC2}" dt="2020-11-04T21:03:41.733" v="1507" actId="1076"/>
        <pc:sldMkLst>
          <pc:docMk/>
          <pc:sldMk cId="3596323089" sldId="316"/>
        </pc:sldMkLst>
        <pc:spChg chg="mod">
          <ac:chgData name="Pam Groves" userId="5c3f96df-1f0f-4cbb-a3d0-e5ac758be66d" providerId="ADAL" clId="{85E5BE0E-274D-4631-ADEF-FAF8E00A1BC2}" dt="2020-11-04T19:39:08.239" v="970" actId="1076"/>
          <ac:spMkLst>
            <pc:docMk/>
            <pc:sldMk cId="3596323089" sldId="316"/>
            <ac:spMk id="2" creationId="{B08AAAF4-4223-4002-A721-4946DF38FA82}"/>
          </ac:spMkLst>
        </pc:spChg>
        <pc:picChg chg="add mod">
          <ac:chgData name="Pam Groves" userId="5c3f96df-1f0f-4cbb-a3d0-e5ac758be66d" providerId="ADAL" clId="{85E5BE0E-274D-4631-ADEF-FAF8E00A1BC2}" dt="2020-11-04T21:03:41.733" v="1507" actId="1076"/>
          <ac:picMkLst>
            <pc:docMk/>
            <pc:sldMk cId="3596323089" sldId="316"/>
            <ac:picMk id="7170" creationId="{AC618C7D-872C-4A83-8B45-1A2E5BA9508B}"/>
          </ac:picMkLst>
        </pc:picChg>
      </pc:sldChg>
      <pc:sldChg chg="addSp delSp modSp add">
        <pc:chgData name="Pam Groves" userId="5c3f96df-1f0f-4cbb-a3d0-e5ac758be66d" providerId="ADAL" clId="{85E5BE0E-274D-4631-ADEF-FAF8E00A1BC2}" dt="2020-11-04T21:04:03.660" v="1508" actId="1076"/>
        <pc:sldMkLst>
          <pc:docMk/>
          <pc:sldMk cId="2414774447" sldId="317"/>
        </pc:sldMkLst>
        <pc:spChg chg="mod">
          <ac:chgData name="Pam Groves" userId="5c3f96df-1f0f-4cbb-a3d0-e5ac758be66d" providerId="ADAL" clId="{85E5BE0E-274D-4631-ADEF-FAF8E00A1BC2}" dt="2020-11-04T20:46:54.998" v="1493" actId="1076"/>
          <ac:spMkLst>
            <pc:docMk/>
            <pc:sldMk cId="2414774447" sldId="317"/>
            <ac:spMk id="2" creationId="{AAE903E4-8F23-4CE5-A958-CBA6071B0340}"/>
          </ac:spMkLst>
        </pc:spChg>
        <pc:spChg chg="del">
          <ac:chgData name="Pam Groves" userId="5c3f96df-1f0f-4cbb-a3d0-e5ac758be66d" providerId="ADAL" clId="{85E5BE0E-274D-4631-ADEF-FAF8E00A1BC2}" dt="2020-11-04T19:40:44.179" v="976"/>
          <ac:spMkLst>
            <pc:docMk/>
            <pc:sldMk cId="2414774447" sldId="317"/>
            <ac:spMk id="3" creationId="{E5C4B111-1D03-4E31-B131-FFAD3E0E0AFC}"/>
          </ac:spMkLst>
        </pc:spChg>
        <pc:picChg chg="add del mod">
          <ac:chgData name="Pam Groves" userId="5c3f96df-1f0f-4cbb-a3d0-e5ac758be66d" providerId="ADAL" clId="{85E5BE0E-274D-4631-ADEF-FAF8E00A1BC2}" dt="2020-11-04T20:46:44.705" v="1489"/>
          <ac:picMkLst>
            <pc:docMk/>
            <pc:sldMk cId="2414774447" sldId="317"/>
            <ac:picMk id="15362" creationId="{66F7B6BF-187D-468B-A3FF-10629D05CD1C}"/>
          </ac:picMkLst>
        </pc:picChg>
        <pc:picChg chg="add del mod">
          <ac:chgData name="Pam Groves" userId="5c3f96df-1f0f-4cbb-a3d0-e5ac758be66d" providerId="ADAL" clId="{85E5BE0E-274D-4631-ADEF-FAF8E00A1BC2}" dt="2020-11-04T20:55:00.510" v="1498"/>
          <ac:picMkLst>
            <pc:docMk/>
            <pc:sldMk cId="2414774447" sldId="317"/>
            <ac:picMk id="15364" creationId="{67D054D2-BA5A-4641-84CC-8CC326E93953}"/>
          </ac:picMkLst>
        </pc:picChg>
        <pc:picChg chg="add mod">
          <ac:chgData name="Pam Groves" userId="5c3f96df-1f0f-4cbb-a3d0-e5ac758be66d" providerId="ADAL" clId="{85E5BE0E-274D-4631-ADEF-FAF8E00A1BC2}" dt="2020-11-04T21:04:03.660" v="1508" actId="1076"/>
          <ac:picMkLst>
            <pc:docMk/>
            <pc:sldMk cId="2414774447" sldId="317"/>
            <ac:picMk id="15366" creationId="{BE67BCA5-0AEC-4C85-B5D4-D6B054DF4126}"/>
          </ac:picMkLst>
        </pc:picChg>
      </pc:sldChg>
      <pc:sldChg chg="addSp modSp add">
        <pc:chgData name="Pam Groves" userId="5c3f96df-1f0f-4cbb-a3d0-e5ac758be66d" providerId="ADAL" clId="{85E5BE0E-274D-4631-ADEF-FAF8E00A1BC2}" dt="2020-11-05T16:27:41.846" v="1839" actId="14100"/>
        <pc:sldMkLst>
          <pc:docMk/>
          <pc:sldMk cId="3532473764" sldId="318"/>
        </pc:sldMkLst>
        <pc:spChg chg="mod">
          <ac:chgData name="Pam Groves" userId="5c3f96df-1f0f-4cbb-a3d0-e5ac758be66d" providerId="ADAL" clId="{85E5BE0E-274D-4631-ADEF-FAF8E00A1BC2}" dt="2020-11-04T23:02:52.906" v="1713" actId="20577"/>
          <ac:spMkLst>
            <pc:docMk/>
            <pc:sldMk cId="3532473764" sldId="318"/>
            <ac:spMk id="2" creationId="{EBFF408A-ADCD-4CE3-9E4C-1DD39FAA04E6}"/>
          </ac:spMkLst>
        </pc:spChg>
        <pc:spChg chg="add mod">
          <ac:chgData name="Pam Groves" userId="5c3f96df-1f0f-4cbb-a3d0-e5ac758be66d" providerId="ADAL" clId="{85E5BE0E-274D-4631-ADEF-FAF8E00A1BC2}" dt="2020-11-05T16:27:41.846" v="1839" actId="14100"/>
          <ac:spMkLst>
            <pc:docMk/>
            <pc:sldMk cId="3532473764" sldId="318"/>
            <ac:spMk id="3" creationId="{06AEEF5D-7AE6-47F1-AF33-DDB373A779E1}"/>
          </ac:spMkLst>
        </pc:spChg>
        <pc:picChg chg="add mod">
          <ac:chgData name="Pam Groves" userId="5c3f96df-1f0f-4cbb-a3d0-e5ac758be66d" providerId="ADAL" clId="{85E5BE0E-274D-4631-ADEF-FAF8E00A1BC2}" dt="2020-11-04T23:04:27.330" v="1716" actId="1076"/>
          <ac:picMkLst>
            <pc:docMk/>
            <pc:sldMk cId="3532473764" sldId="318"/>
            <ac:picMk id="18434" creationId="{1C2B3082-463B-4F23-9ADB-A88CC2D5AB36}"/>
          </ac:picMkLst>
        </pc:picChg>
      </pc:sldChg>
    </pc:docChg>
  </pc:docChgLst>
  <pc:docChgLst>
    <pc:chgData name="Pam Groves" userId="5c3f96df-1f0f-4cbb-a3d0-e5ac758be66d" providerId="ADAL" clId="{2EF4CBFA-1083-4E56-8223-27A67351939D}"/>
    <pc:docChg chg="modSld">
      <pc:chgData name="Pam Groves" userId="5c3f96df-1f0f-4cbb-a3d0-e5ac758be66d" providerId="ADAL" clId="{2EF4CBFA-1083-4E56-8223-27A67351939D}" dt="2020-11-18T21:37:18.955" v="10" actId="1076"/>
      <pc:docMkLst>
        <pc:docMk/>
      </pc:docMkLst>
      <pc:sldChg chg="modSp">
        <pc:chgData name="Pam Groves" userId="5c3f96df-1f0f-4cbb-a3d0-e5ac758be66d" providerId="ADAL" clId="{2EF4CBFA-1083-4E56-8223-27A67351939D}" dt="2020-11-18T21:34:56.232" v="0" actId="1076"/>
        <pc:sldMkLst>
          <pc:docMk/>
          <pc:sldMk cId="3425009248" sldId="262"/>
        </pc:sldMkLst>
        <pc:spChg chg="mod">
          <ac:chgData name="Pam Groves" userId="5c3f96df-1f0f-4cbb-a3d0-e5ac758be66d" providerId="ADAL" clId="{2EF4CBFA-1083-4E56-8223-27A67351939D}" dt="2020-11-18T21:34:56.232" v="0" actId="1076"/>
          <ac:spMkLst>
            <pc:docMk/>
            <pc:sldMk cId="3425009248" sldId="262"/>
            <ac:spMk id="3" creationId="{C12664A1-C9C8-49BB-8A9A-47EC4323465B}"/>
          </ac:spMkLst>
        </pc:spChg>
      </pc:sldChg>
      <pc:sldChg chg="modSp">
        <pc:chgData name="Pam Groves" userId="5c3f96df-1f0f-4cbb-a3d0-e5ac758be66d" providerId="ADAL" clId="{2EF4CBFA-1083-4E56-8223-27A67351939D}" dt="2020-11-18T21:36:06.747" v="7" actId="20577"/>
        <pc:sldMkLst>
          <pc:docMk/>
          <pc:sldMk cId="720209904" sldId="276"/>
        </pc:sldMkLst>
        <pc:spChg chg="mod">
          <ac:chgData name="Pam Groves" userId="5c3f96df-1f0f-4cbb-a3d0-e5ac758be66d" providerId="ADAL" clId="{2EF4CBFA-1083-4E56-8223-27A67351939D}" dt="2020-11-18T21:36:06.747" v="7" actId="20577"/>
          <ac:spMkLst>
            <pc:docMk/>
            <pc:sldMk cId="720209904" sldId="276"/>
            <ac:spMk id="6" creationId="{EE85F56B-0A95-4AFB-8D7E-848F9E2F9F22}"/>
          </ac:spMkLst>
        </pc:spChg>
      </pc:sldChg>
      <pc:sldChg chg="modSp">
        <pc:chgData name="Pam Groves" userId="5c3f96df-1f0f-4cbb-a3d0-e5ac758be66d" providerId="ADAL" clId="{2EF4CBFA-1083-4E56-8223-27A67351939D}" dt="2020-11-18T21:36:36.801" v="8" actId="1076"/>
        <pc:sldMkLst>
          <pc:docMk/>
          <pc:sldMk cId="2038479884" sldId="308"/>
        </pc:sldMkLst>
        <pc:spChg chg="mod">
          <ac:chgData name="Pam Groves" userId="5c3f96df-1f0f-4cbb-a3d0-e5ac758be66d" providerId="ADAL" clId="{2EF4CBFA-1083-4E56-8223-27A67351939D}" dt="2020-11-18T21:36:36.801" v="8" actId="1076"/>
          <ac:spMkLst>
            <pc:docMk/>
            <pc:sldMk cId="2038479884" sldId="308"/>
            <ac:spMk id="3" creationId="{14FC25A9-7F0E-4655-B1DF-D0D3A609CE1A}"/>
          </ac:spMkLst>
        </pc:spChg>
      </pc:sldChg>
      <pc:sldChg chg="delSp modSp">
        <pc:chgData name="Pam Groves" userId="5c3f96df-1f0f-4cbb-a3d0-e5ac758be66d" providerId="ADAL" clId="{2EF4CBFA-1083-4E56-8223-27A67351939D}" dt="2020-11-18T21:37:18.955" v="10" actId="1076"/>
        <pc:sldMkLst>
          <pc:docMk/>
          <pc:sldMk cId="2414774447" sldId="317"/>
        </pc:sldMkLst>
        <pc:spChg chg="mod">
          <ac:chgData name="Pam Groves" userId="5c3f96df-1f0f-4cbb-a3d0-e5ac758be66d" providerId="ADAL" clId="{2EF4CBFA-1083-4E56-8223-27A67351939D}" dt="2020-11-18T21:37:18.955" v="10" actId="1076"/>
          <ac:spMkLst>
            <pc:docMk/>
            <pc:sldMk cId="2414774447" sldId="317"/>
            <ac:spMk id="2" creationId="{AAE903E4-8F23-4CE5-A958-CBA6071B0340}"/>
          </ac:spMkLst>
        </pc:spChg>
        <pc:picChg chg="del">
          <ac:chgData name="Pam Groves" userId="5c3f96df-1f0f-4cbb-a3d0-e5ac758be66d" providerId="ADAL" clId="{2EF4CBFA-1083-4E56-8223-27A67351939D}" dt="2020-11-18T21:37:12.149" v="9"/>
          <ac:picMkLst>
            <pc:docMk/>
            <pc:sldMk cId="2414774447" sldId="317"/>
            <ac:picMk id="15366" creationId="{BE67BCA5-0AEC-4C85-B5D4-D6B054DF412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66497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3199163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1162678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53052637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3704416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61228282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57497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9496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1207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43938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11/18/2020</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630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11/18/2020</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7831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11/18/2020</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26650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11/18/2020</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3221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11/18/2020</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777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11/18/2020</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4259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BC1C18-307B-4F68-A007-B5B542270E8D}" type="datetimeFigureOut">
              <a:rPr lang="en-US" smtClean="0"/>
              <a:t>11/18/2020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8099863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s://www.youtube.com/watch?v=rpolpKTWrp4&amp;feature=emb_logo"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hyperlink" Target="https://www.youtube.com/watch?v=gm9CIJ74Oxw"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kitHQUWrA7s"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R3S_XYaEPU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LsowyMnqCR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healthline.com/health/grounding-techniques"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ua9zr16jC1M"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Aw71zanwMnY"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ihwcw_ofuME" TargetMode="External"/><Relationship Id="rId7" Type="http://schemas.openxmlformats.org/officeDocument/2006/relationships/image" Target="../media/image37.jpeg"/><Relationship Id="rId2" Type="http://schemas.openxmlformats.org/officeDocument/2006/relationships/hyperlink" Target="https://www.youtube.com/watch?v=Q_diV-uqV9w" TargetMode="Externa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hyperlink" Target="https://www.youtube.com/watch?v=5EHB03268NQ" TargetMode="External"/><Relationship Id="rId4" Type="http://schemas.openxmlformats.org/officeDocument/2006/relationships/hyperlink" Target="https://www.youtube.com/watch?v=mmkxOQzI6p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hyperlink" Target="https://www.youtube.com/watch?v=NjQZhC7bKps"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2.gov.bc.ca/gov/content/health/managing-your-health/mental-health-substance-use/child-teen-mental-health/ease"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hyperlink" Target="https://bouncebackbc.ca/" TargetMode="External"/><Relationship Id="rId5" Type="http://schemas.openxmlformats.org/officeDocument/2006/relationships/hyperlink" Target="https://www.anxietycanada.com/" TargetMode="Externa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hyperlink" Target="https://www.fnha.ca/wellness" TargetMode="External"/><Relationship Id="rId3" Type="http://schemas.openxmlformats.org/officeDocument/2006/relationships/hyperlink" Target="https://keltymentalhealth.ca/" TargetMode="External"/><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hyperlink" Target="https://cmha.ca/" TargetMode="External"/><Relationship Id="rId5" Type="http://schemas.openxmlformats.org/officeDocument/2006/relationships/image" Target="../media/image50.png"/><Relationship Id="rId4" Type="http://schemas.openxmlformats.org/officeDocument/2006/relationships/hyperlink" Target="https://www.heretohelp.bc.ca/" TargetMode="External"/><Relationship Id="rId9"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fnha.ca/wellness/wellness-for-first-nations/youth-and-covid-19"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49mfPFTZsHs" TargetMode="External"/><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hyperlink" Target="https://www.youtube.com/watch?v=-MLBmSj6Q_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CC708B-EA88-4617-A113-CACE22981C1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 y="10"/>
            <a:ext cx="12192002" cy="6857990"/>
          </a:xfrm>
          <a:prstGeom prst="rect">
            <a:avLst/>
          </a:prstGeom>
        </p:spPr>
      </p:pic>
      <p:sp>
        <p:nvSpPr>
          <p:cNvPr id="2" name="Title 1"/>
          <p:cNvSpPr>
            <a:spLocks noGrp="1"/>
          </p:cNvSpPr>
          <p:nvPr>
            <p:ph type="ctrTitle"/>
          </p:nvPr>
        </p:nvSpPr>
        <p:spPr>
          <a:xfrm>
            <a:off x="7848600" y="1122363"/>
            <a:ext cx="4023360" cy="2807208"/>
          </a:xfrm>
        </p:spPr>
        <p:txBody>
          <a:bodyPr anchor="b">
            <a:normAutofit/>
          </a:bodyPr>
          <a:lstStyle/>
          <a:p>
            <a:r>
              <a:rPr lang="en-US" sz="4800" dirty="0"/>
              <a:t>Anxiety</a:t>
            </a:r>
            <a:endParaRPr lang="en-US" sz="4800" dirty="0">
              <a:cs typeface="Arial"/>
            </a:endParaRPr>
          </a:p>
        </p:txBody>
      </p:sp>
      <p:sp>
        <p:nvSpPr>
          <p:cNvPr id="5" name="Subtitle 4">
            <a:extLst>
              <a:ext uri="{FF2B5EF4-FFF2-40B4-BE49-F238E27FC236}">
                <a16:creationId xmlns:a16="http://schemas.microsoft.com/office/drawing/2014/main" id="{AC958475-7AE5-482B-9A04-F74310F78A39}"/>
              </a:ext>
            </a:extLst>
          </p:cNvPr>
          <p:cNvSpPr>
            <a:spLocks noGrp="1"/>
          </p:cNvSpPr>
          <p:nvPr>
            <p:ph type="subTitle" idx="1"/>
          </p:nvPr>
        </p:nvSpPr>
        <p:spPr/>
        <p:txBody>
          <a:bodyPr/>
          <a:lstStyle/>
          <a:p>
            <a:endParaRPr lang="en-CA" dirty="0"/>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5;p117" descr="fire_a.png">
            <a:extLst>
              <a:ext uri="{FF2B5EF4-FFF2-40B4-BE49-F238E27FC236}">
                <a16:creationId xmlns:a16="http://schemas.microsoft.com/office/drawing/2014/main" id="{962D3B1A-9367-4539-9E66-F0A631804B24}"/>
              </a:ext>
            </a:extLst>
          </p:cNvPr>
          <p:cNvPicPr preferRelativeResize="0"/>
          <p:nvPr/>
        </p:nvPicPr>
        <p:blipFill rotWithShape="1">
          <a:blip r:embed="rId2">
            <a:alphaModFix/>
          </a:blip>
          <a:srcRect/>
          <a:stretch/>
        </p:blipFill>
        <p:spPr>
          <a:xfrm>
            <a:off x="1515852" y="1341949"/>
            <a:ext cx="1277964" cy="1756332"/>
          </a:xfrm>
          <a:prstGeom prst="rect">
            <a:avLst/>
          </a:prstGeom>
          <a:noFill/>
          <a:ln>
            <a:noFill/>
          </a:ln>
        </p:spPr>
      </p:pic>
      <p:pic>
        <p:nvPicPr>
          <p:cNvPr id="3" name="Google Shape;952;p117" descr="pasted-image.jpg">
            <a:extLst>
              <a:ext uri="{FF2B5EF4-FFF2-40B4-BE49-F238E27FC236}">
                <a16:creationId xmlns:a16="http://schemas.microsoft.com/office/drawing/2014/main" id="{7DDE6F9B-B407-4C98-9C2F-D56F21DE1E91}"/>
              </a:ext>
            </a:extLst>
          </p:cNvPr>
          <p:cNvPicPr preferRelativeResize="0"/>
          <p:nvPr/>
        </p:nvPicPr>
        <p:blipFill rotWithShape="1">
          <a:blip r:embed="rId3">
            <a:alphaModFix/>
          </a:blip>
          <a:srcRect/>
          <a:stretch/>
        </p:blipFill>
        <p:spPr>
          <a:xfrm>
            <a:off x="1514673" y="4913859"/>
            <a:ext cx="1537352" cy="1204383"/>
          </a:xfrm>
          <a:prstGeom prst="rect">
            <a:avLst/>
          </a:prstGeom>
          <a:noFill/>
          <a:ln>
            <a:noFill/>
          </a:ln>
        </p:spPr>
      </p:pic>
      <p:sp>
        <p:nvSpPr>
          <p:cNvPr id="4" name="Google Shape;968;p117">
            <a:extLst>
              <a:ext uri="{FF2B5EF4-FFF2-40B4-BE49-F238E27FC236}">
                <a16:creationId xmlns:a16="http://schemas.microsoft.com/office/drawing/2014/main" id="{A7851B4B-B728-482B-B744-73781E49A562}"/>
              </a:ext>
            </a:extLst>
          </p:cNvPr>
          <p:cNvSpPr/>
          <p:nvPr/>
        </p:nvSpPr>
        <p:spPr>
          <a:xfrm>
            <a:off x="1786903" y="3747517"/>
            <a:ext cx="517746" cy="884640"/>
          </a:xfrm>
          <a:prstGeom prst="down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6" name="Google Shape;945;p117" descr="B5CD3331-3F6A-496E-ABA8-80139DFB3C9B-L0-001.jpeg">
            <a:extLst>
              <a:ext uri="{FF2B5EF4-FFF2-40B4-BE49-F238E27FC236}">
                <a16:creationId xmlns:a16="http://schemas.microsoft.com/office/drawing/2014/main" id="{73CBEEAD-529E-46EF-921E-4337B13FAD59}"/>
              </a:ext>
            </a:extLst>
          </p:cNvPr>
          <p:cNvPicPr preferRelativeResize="0"/>
          <p:nvPr/>
        </p:nvPicPr>
        <p:blipFill rotWithShape="1">
          <a:blip r:embed="rId4">
            <a:alphaModFix/>
          </a:blip>
          <a:srcRect/>
          <a:stretch/>
        </p:blipFill>
        <p:spPr>
          <a:xfrm>
            <a:off x="3809078" y="2317302"/>
            <a:ext cx="2011154" cy="1430215"/>
          </a:xfrm>
          <a:prstGeom prst="rect">
            <a:avLst/>
          </a:prstGeom>
          <a:noFill/>
          <a:ln>
            <a:noFill/>
          </a:ln>
        </p:spPr>
      </p:pic>
      <p:sp>
        <p:nvSpPr>
          <p:cNvPr id="7" name="Google Shape;949;p117">
            <a:extLst>
              <a:ext uri="{FF2B5EF4-FFF2-40B4-BE49-F238E27FC236}">
                <a16:creationId xmlns:a16="http://schemas.microsoft.com/office/drawing/2014/main" id="{8346EEE6-CC11-4951-9B83-AD2B9BE6DAA0}"/>
              </a:ext>
            </a:extLst>
          </p:cNvPr>
          <p:cNvSpPr/>
          <p:nvPr/>
        </p:nvSpPr>
        <p:spPr>
          <a:xfrm>
            <a:off x="4331304" y="1133675"/>
            <a:ext cx="2697135" cy="1756332"/>
          </a:xfrm>
          <a:custGeom>
            <a:avLst/>
            <a:gdLst/>
            <a:ahLst/>
            <a:cxnLst/>
            <a:rect l="l" t="t" r="r" b="b"/>
            <a:pathLst>
              <a:path w="21600" h="21600" extrusionOk="0">
                <a:moveTo>
                  <a:pt x="10800" y="0"/>
                </a:moveTo>
                <a:lnTo>
                  <a:pt x="11850" y="4935"/>
                </a:lnTo>
                <a:lnTo>
                  <a:pt x="14551" y="651"/>
                </a:lnTo>
                <a:lnTo>
                  <a:pt x="13823" y="5643"/>
                </a:lnTo>
                <a:lnTo>
                  <a:pt x="17849" y="2527"/>
                </a:lnTo>
                <a:lnTo>
                  <a:pt x="15432" y="6972"/>
                </a:lnTo>
                <a:lnTo>
                  <a:pt x="20297" y="5400"/>
                </a:lnTo>
                <a:lnTo>
                  <a:pt x="16482" y="8763"/>
                </a:lnTo>
                <a:lnTo>
                  <a:pt x="21600" y="8925"/>
                </a:lnTo>
                <a:lnTo>
                  <a:pt x="16847" y="10800"/>
                </a:lnTo>
                <a:lnTo>
                  <a:pt x="21600" y="12675"/>
                </a:lnTo>
                <a:lnTo>
                  <a:pt x="16482" y="12837"/>
                </a:lnTo>
                <a:lnTo>
                  <a:pt x="20297" y="16200"/>
                </a:lnTo>
                <a:lnTo>
                  <a:pt x="15432" y="14628"/>
                </a:lnTo>
                <a:lnTo>
                  <a:pt x="17849" y="19073"/>
                </a:lnTo>
                <a:lnTo>
                  <a:pt x="13823" y="15957"/>
                </a:lnTo>
                <a:lnTo>
                  <a:pt x="14551" y="20949"/>
                </a:lnTo>
                <a:lnTo>
                  <a:pt x="11850" y="16665"/>
                </a:lnTo>
                <a:lnTo>
                  <a:pt x="10800" y="21600"/>
                </a:lnTo>
                <a:lnTo>
                  <a:pt x="9750" y="16665"/>
                </a:lnTo>
                <a:lnTo>
                  <a:pt x="7049" y="20949"/>
                </a:lnTo>
                <a:lnTo>
                  <a:pt x="7777" y="15957"/>
                </a:lnTo>
                <a:lnTo>
                  <a:pt x="3751" y="19073"/>
                </a:lnTo>
                <a:lnTo>
                  <a:pt x="6168" y="14628"/>
                </a:lnTo>
                <a:lnTo>
                  <a:pt x="1303" y="16200"/>
                </a:lnTo>
                <a:lnTo>
                  <a:pt x="5118" y="12837"/>
                </a:lnTo>
                <a:lnTo>
                  <a:pt x="0" y="12675"/>
                </a:lnTo>
                <a:lnTo>
                  <a:pt x="4753" y="10800"/>
                </a:lnTo>
                <a:lnTo>
                  <a:pt x="0" y="8925"/>
                </a:lnTo>
                <a:lnTo>
                  <a:pt x="5118" y="8763"/>
                </a:lnTo>
                <a:lnTo>
                  <a:pt x="1303" y="5400"/>
                </a:lnTo>
                <a:lnTo>
                  <a:pt x="6168" y="6972"/>
                </a:lnTo>
                <a:lnTo>
                  <a:pt x="3751" y="2527"/>
                </a:lnTo>
                <a:lnTo>
                  <a:pt x="7777" y="5643"/>
                </a:lnTo>
                <a:lnTo>
                  <a:pt x="7049" y="651"/>
                </a:lnTo>
                <a:lnTo>
                  <a:pt x="9750" y="4935"/>
                </a:lnTo>
                <a:close/>
              </a:path>
            </a:pathLst>
          </a:custGeom>
          <a:solidFill>
            <a:srgbClr val="FEBE10"/>
          </a:solidFill>
          <a:ln w="63500" cap="flat" cmpd="sng">
            <a:solidFill>
              <a:srgbClr val="85888D"/>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DB4699"/>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pic>
        <p:nvPicPr>
          <p:cNvPr id="8" name="Google Shape;966;p117" descr="l5690-human-heart-2-79840.jpg">
            <a:extLst>
              <a:ext uri="{FF2B5EF4-FFF2-40B4-BE49-F238E27FC236}">
                <a16:creationId xmlns:a16="http://schemas.microsoft.com/office/drawing/2014/main" id="{095B38B7-5CA9-4A91-B283-AAAC8809862B}"/>
              </a:ext>
            </a:extLst>
          </p:cNvPr>
          <p:cNvPicPr preferRelativeResize="0"/>
          <p:nvPr/>
        </p:nvPicPr>
        <p:blipFill rotWithShape="1">
          <a:blip r:embed="rId5">
            <a:alphaModFix/>
          </a:blip>
          <a:srcRect/>
          <a:stretch/>
        </p:blipFill>
        <p:spPr>
          <a:xfrm>
            <a:off x="6746513" y="4313640"/>
            <a:ext cx="1185469" cy="2189446"/>
          </a:xfrm>
          <a:prstGeom prst="rect">
            <a:avLst/>
          </a:prstGeom>
          <a:noFill/>
          <a:ln>
            <a:noFill/>
          </a:ln>
        </p:spPr>
      </p:pic>
      <p:grpSp>
        <p:nvGrpSpPr>
          <p:cNvPr id="9" name="Google Shape;953;p117">
            <a:extLst>
              <a:ext uri="{FF2B5EF4-FFF2-40B4-BE49-F238E27FC236}">
                <a16:creationId xmlns:a16="http://schemas.microsoft.com/office/drawing/2014/main" id="{5C18B358-30A4-46F6-9BB6-0702AFEBBABA}"/>
              </a:ext>
            </a:extLst>
          </p:cNvPr>
          <p:cNvGrpSpPr/>
          <p:nvPr/>
        </p:nvGrpSpPr>
        <p:grpSpPr>
          <a:xfrm>
            <a:off x="7204101" y="862142"/>
            <a:ext cx="2309860" cy="2860429"/>
            <a:chOff x="-1" y="10"/>
            <a:chExt cx="2696636" cy="4000490"/>
          </a:xfrm>
        </p:grpSpPr>
        <p:sp>
          <p:nvSpPr>
            <p:cNvPr id="10" name="Google Shape;954;p117">
              <a:extLst>
                <a:ext uri="{FF2B5EF4-FFF2-40B4-BE49-F238E27FC236}">
                  <a16:creationId xmlns:a16="http://schemas.microsoft.com/office/drawing/2014/main" id="{B1F5C3D5-6B8B-4A68-A191-073038B65809}"/>
                </a:ext>
              </a:extLst>
            </p:cNvPr>
            <p:cNvSpPr/>
            <p:nvPr/>
          </p:nvSpPr>
          <p:spPr>
            <a:xfrm>
              <a:off x="1650988" y="97354"/>
              <a:ext cx="855112" cy="855112"/>
            </a:xfrm>
            <a:prstGeom prst="ellipse">
              <a:avLst/>
            </a:prstGeom>
            <a:noFill/>
            <a:ln w="165100" cap="flat" cmpd="sng">
              <a:solidFill>
                <a:srgbClr val="000000"/>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cxnSp>
          <p:nvCxnSpPr>
            <p:cNvPr id="11" name="Google Shape;955;p117">
              <a:extLst>
                <a:ext uri="{FF2B5EF4-FFF2-40B4-BE49-F238E27FC236}">
                  <a16:creationId xmlns:a16="http://schemas.microsoft.com/office/drawing/2014/main" id="{5789CB5C-EB88-466D-A890-7D73FDDD2DE7}"/>
                </a:ext>
              </a:extLst>
            </p:cNvPr>
            <p:cNvCxnSpPr/>
            <p:nvPr/>
          </p:nvCxnSpPr>
          <p:spPr>
            <a:xfrm rot="10800000">
              <a:off x="1794934" y="2133600"/>
              <a:ext cx="791635" cy="791633"/>
            </a:xfrm>
            <a:prstGeom prst="straightConnector1">
              <a:avLst/>
            </a:prstGeom>
            <a:noFill/>
            <a:ln w="127000" cap="flat" cmpd="sng">
              <a:solidFill>
                <a:srgbClr val="000000"/>
              </a:solidFill>
              <a:prstDash val="solid"/>
              <a:miter lim="400000"/>
              <a:headEnd type="none" w="sm" len="sm"/>
              <a:tailEnd type="none" w="sm" len="sm"/>
            </a:ln>
          </p:spPr>
        </p:cxnSp>
        <p:sp>
          <p:nvSpPr>
            <p:cNvPr id="12" name="Google Shape;956;p117">
              <a:extLst>
                <a:ext uri="{FF2B5EF4-FFF2-40B4-BE49-F238E27FC236}">
                  <a16:creationId xmlns:a16="http://schemas.microsoft.com/office/drawing/2014/main" id="{56BCF30C-A331-469E-84AB-D002E019D5AF}"/>
                </a:ext>
              </a:extLst>
            </p:cNvPr>
            <p:cNvSpPr/>
            <p:nvPr/>
          </p:nvSpPr>
          <p:spPr>
            <a:xfrm>
              <a:off x="-1" y="554630"/>
              <a:ext cx="2129373" cy="2273238"/>
            </a:xfrm>
            <a:custGeom>
              <a:avLst/>
              <a:gdLst/>
              <a:ahLst/>
              <a:cxnLst/>
              <a:rect l="l" t="t" r="r" b="b"/>
              <a:pathLst>
                <a:path w="16774" h="21539" extrusionOk="0">
                  <a:moveTo>
                    <a:pt x="0" y="0"/>
                  </a:moveTo>
                  <a:cubicBezTo>
                    <a:pt x="18228" y="-61"/>
                    <a:pt x="21600" y="7119"/>
                    <a:pt x="10116" y="21539"/>
                  </a:cubicBezTo>
                </a:path>
              </a:pathLst>
            </a:custGeom>
            <a:noFill/>
            <a:ln w="165100" cap="flat" cmpd="sng">
              <a:solidFill>
                <a:srgbClr val="000000"/>
              </a:solidFill>
              <a:prstDash val="solid"/>
              <a:miter lim="400000"/>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cxnSp>
          <p:nvCxnSpPr>
            <p:cNvPr id="13" name="Google Shape;957;p117">
              <a:extLst>
                <a:ext uri="{FF2B5EF4-FFF2-40B4-BE49-F238E27FC236}">
                  <a16:creationId xmlns:a16="http://schemas.microsoft.com/office/drawing/2014/main" id="{B8642D93-C790-4A23-BF64-AB6DE9E3469B}"/>
                </a:ext>
              </a:extLst>
            </p:cNvPr>
            <p:cNvCxnSpPr/>
            <p:nvPr/>
          </p:nvCxnSpPr>
          <p:spPr>
            <a:xfrm rot="10800000" flipH="1">
              <a:off x="2264835" y="2912536"/>
              <a:ext cx="330198" cy="1087964"/>
            </a:xfrm>
            <a:prstGeom prst="straightConnector1">
              <a:avLst/>
            </a:prstGeom>
            <a:noFill/>
            <a:ln w="127000" cap="flat" cmpd="sng">
              <a:solidFill>
                <a:srgbClr val="000000"/>
              </a:solidFill>
              <a:prstDash val="solid"/>
              <a:miter lim="400000"/>
              <a:headEnd type="none" w="sm" len="sm"/>
              <a:tailEnd type="none" w="sm" len="sm"/>
            </a:ln>
          </p:spPr>
        </p:cxnSp>
        <p:cxnSp>
          <p:nvCxnSpPr>
            <p:cNvPr id="14" name="Google Shape;958;p117">
              <a:extLst>
                <a:ext uri="{FF2B5EF4-FFF2-40B4-BE49-F238E27FC236}">
                  <a16:creationId xmlns:a16="http://schemas.microsoft.com/office/drawing/2014/main" id="{F46C0AD8-0B84-4FA2-BCD3-E207A0E7469C}"/>
                </a:ext>
              </a:extLst>
            </p:cNvPr>
            <p:cNvCxnSpPr/>
            <p:nvPr/>
          </p:nvCxnSpPr>
          <p:spPr>
            <a:xfrm>
              <a:off x="258234" y="2243666"/>
              <a:ext cx="986366" cy="567268"/>
            </a:xfrm>
            <a:prstGeom prst="straightConnector1">
              <a:avLst/>
            </a:prstGeom>
            <a:noFill/>
            <a:ln w="127000" cap="flat" cmpd="sng">
              <a:solidFill>
                <a:srgbClr val="000000"/>
              </a:solidFill>
              <a:prstDash val="solid"/>
              <a:miter lim="400000"/>
              <a:headEnd type="none" w="sm" len="sm"/>
              <a:tailEnd type="none" w="sm" len="sm"/>
            </a:ln>
          </p:spPr>
        </p:cxnSp>
        <p:cxnSp>
          <p:nvCxnSpPr>
            <p:cNvPr id="15" name="Google Shape;959;p117">
              <a:extLst>
                <a:ext uri="{FF2B5EF4-FFF2-40B4-BE49-F238E27FC236}">
                  <a16:creationId xmlns:a16="http://schemas.microsoft.com/office/drawing/2014/main" id="{AD6BFB1E-5693-468E-9E52-4E2BCD69C4DB}"/>
                </a:ext>
              </a:extLst>
            </p:cNvPr>
            <p:cNvCxnSpPr/>
            <p:nvPr/>
          </p:nvCxnSpPr>
          <p:spPr>
            <a:xfrm flipH="1">
              <a:off x="2260602" y="3987799"/>
              <a:ext cx="436033" cy="1"/>
            </a:xfrm>
            <a:prstGeom prst="straightConnector1">
              <a:avLst/>
            </a:prstGeom>
            <a:noFill/>
            <a:ln w="165100" cap="flat" cmpd="sng">
              <a:solidFill>
                <a:srgbClr val="000000"/>
              </a:solidFill>
              <a:prstDash val="solid"/>
              <a:miter lim="400000"/>
              <a:headEnd type="none" w="sm" len="sm"/>
              <a:tailEnd type="none" w="sm" len="sm"/>
            </a:ln>
          </p:spPr>
        </p:cxnSp>
        <p:cxnSp>
          <p:nvCxnSpPr>
            <p:cNvPr id="16" name="Google Shape;960;p117">
              <a:extLst>
                <a:ext uri="{FF2B5EF4-FFF2-40B4-BE49-F238E27FC236}">
                  <a16:creationId xmlns:a16="http://schemas.microsoft.com/office/drawing/2014/main" id="{1F87075A-B456-495A-BEA1-D8F3467971FE}"/>
                </a:ext>
              </a:extLst>
            </p:cNvPr>
            <p:cNvCxnSpPr/>
            <p:nvPr/>
          </p:nvCxnSpPr>
          <p:spPr>
            <a:xfrm rot="10800000" flipH="1">
              <a:off x="105834" y="2247900"/>
              <a:ext cx="182033" cy="182035"/>
            </a:xfrm>
            <a:prstGeom prst="straightConnector1">
              <a:avLst/>
            </a:prstGeom>
            <a:noFill/>
            <a:ln w="127000" cap="flat" cmpd="sng">
              <a:solidFill>
                <a:srgbClr val="000000"/>
              </a:solidFill>
              <a:prstDash val="solid"/>
              <a:miter lim="400000"/>
              <a:headEnd type="none" w="sm" len="sm"/>
              <a:tailEnd type="none" w="sm" len="sm"/>
            </a:ln>
          </p:spPr>
        </p:cxnSp>
        <p:sp>
          <p:nvSpPr>
            <p:cNvPr id="17" name="Google Shape;961;p117">
              <a:extLst>
                <a:ext uri="{FF2B5EF4-FFF2-40B4-BE49-F238E27FC236}">
                  <a16:creationId xmlns:a16="http://schemas.microsoft.com/office/drawing/2014/main" id="{9C406A26-1762-4FEA-83AB-E1F3B844A4CA}"/>
                </a:ext>
              </a:extLst>
            </p:cNvPr>
            <p:cNvSpPr/>
            <p:nvPr/>
          </p:nvSpPr>
          <p:spPr>
            <a:xfrm>
              <a:off x="2404533" y="419097"/>
              <a:ext cx="50800" cy="88899"/>
            </a:xfrm>
            <a:prstGeom prst="ellipse">
              <a:avLst/>
            </a:prstGeom>
            <a:noFill/>
            <a:ln w="63500" cap="flat" cmpd="sng">
              <a:solidFill>
                <a:srgbClr val="000000"/>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sp>
          <p:nvSpPr>
            <p:cNvPr id="18" name="Google Shape;962;p117">
              <a:extLst>
                <a:ext uri="{FF2B5EF4-FFF2-40B4-BE49-F238E27FC236}">
                  <a16:creationId xmlns:a16="http://schemas.microsoft.com/office/drawing/2014/main" id="{14DCA76C-398A-44BC-8359-B2CFDE6BDF90}"/>
                </a:ext>
              </a:extLst>
            </p:cNvPr>
            <p:cNvSpPr/>
            <p:nvPr/>
          </p:nvSpPr>
          <p:spPr>
            <a:xfrm>
              <a:off x="495302" y="10"/>
              <a:ext cx="1109135" cy="596888"/>
            </a:xfrm>
            <a:custGeom>
              <a:avLst/>
              <a:gdLst/>
              <a:ahLst/>
              <a:cxnLst/>
              <a:rect l="l" t="t" r="r" b="b"/>
              <a:pathLst>
                <a:path w="21600" h="18711" extrusionOk="0">
                  <a:moveTo>
                    <a:pt x="21600" y="18711"/>
                  </a:moveTo>
                  <a:cubicBezTo>
                    <a:pt x="13183" y="2902"/>
                    <a:pt x="5983" y="-2889"/>
                    <a:pt x="0" y="1338"/>
                  </a:cubicBezTo>
                </a:path>
              </a:pathLst>
            </a:custGeom>
            <a:noFill/>
            <a:ln w="127000" cap="flat" cmpd="sng">
              <a:solidFill>
                <a:srgbClr val="000000"/>
              </a:solidFill>
              <a:prstDash val="solid"/>
              <a:miter lim="400000"/>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sp>
          <p:nvSpPr>
            <p:cNvPr id="19" name="Google Shape;963;p117">
              <a:extLst>
                <a:ext uri="{FF2B5EF4-FFF2-40B4-BE49-F238E27FC236}">
                  <a16:creationId xmlns:a16="http://schemas.microsoft.com/office/drawing/2014/main" id="{3619BDEC-65D1-49E9-8488-27D69D50C3F5}"/>
                </a:ext>
              </a:extLst>
            </p:cNvPr>
            <p:cNvSpPr/>
            <p:nvPr/>
          </p:nvSpPr>
          <p:spPr>
            <a:xfrm>
              <a:off x="2285999" y="643463"/>
              <a:ext cx="50800" cy="177796"/>
            </a:xfrm>
            <a:prstGeom prst="ellipse">
              <a:avLst/>
            </a:prstGeom>
            <a:solidFill>
              <a:srgbClr val="000000"/>
            </a:solidFill>
            <a:ln w="25400" cap="flat" cmpd="sng">
              <a:solidFill>
                <a:srgbClr val="000000"/>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sp>
          <p:nvSpPr>
            <p:cNvPr id="20" name="Google Shape;964;p117">
              <a:extLst>
                <a:ext uri="{FF2B5EF4-FFF2-40B4-BE49-F238E27FC236}">
                  <a16:creationId xmlns:a16="http://schemas.microsoft.com/office/drawing/2014/main" id="{48BA4595-6AAC-411A-BF33-6ABF631673CC}"/>
                </a:ext>
              </a:extLst>
            </p:cNvPr>
            <p:cNvSpPr/>
            <p:nvPr/>
          </p:nvSpPr>
          <p:spPr>
            <a:xfrm>
              <a:off x="2167465" y="419097"/>
              <a:ext cx="50800" cy="88899"/>
            </a:xfrm>
            <a:prstGeom prst="ellipse">
              <a:avLst/>
            </a:prstGeom>
            <a:noFill/>
            <a:ln w="63500" cap="flat" cmpd="sng">
              <a:solidFill>
                <a:srgbClr val="000000"/>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grpSp>
      <p:sp>
        <p:nvSpPr>
          <p:cNvPr id="21" name="Google Shape;969;p117">
            <a:extLst>
              <a:ext uri="{FF2B5EF4-FFF2-40B4-BE49-F238E27FC236}">
                <a16:creationId xmlns:a16="http://schemas.microsoft.com/office/drawing/2014/main" id="{FFEA8B51-873F-4290-8628-EE5C60D84C9A}"/>
              </a:ext>
            </a:extLst>
          </p:cNvPr>
          <p:cNvSpPr/>
          <p:nvPr/>
        </p:nvSpPr>
        <p:spPr>
          <a:xfrm rot="-8042084">
            <a:off x="3713600" y="3499857"/>
            <a:ext cx="560106" cy="1147552"/>
          </a:xfrm>
          <a:prstGeom prst="down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970;p117">
            <a:extLst>
              <a:ext uri="{FF2B5EF4-FFF2-40B4-BE49-F238E27FC236}">
                <a16:creationId xmlns:a16="http://schemas.microsoft.com/office/drawing/2014/main" id="{171E8613-2709-4D7C-BEAB-8D21CA2ABB10}"/>
              </a:ext>
            </a:extLst>
          </p:cNvPr>
          <p:cNvSpPr/>
          <p:nvPr/>
        </p:nvSpPr>
        <p:spPr>
          <a:xfrm rot="-2863728">
            <a:off x="6171408" y="3248881"/>
            <a:ext cx="529714" cy="1244876"/>
          </a:xfrm>
          <a:prstGeom prst="down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971;p117">
            <a:extLst>
              <a:ext uri="{FF2B5EF4-FFF2-40B4-BE49-F238E27FC236}">
                <a16:creationId xmlns:a16="http://schemas.microsoft.com/office/drawing/2014/main" id="{2733954F-DF29-491A-956C-9F76416294CC}"/>
              </a:ext>
            </a:extLst>
          </p:cNvPr>
          <p:cNvSpPr/>
          <p:nvPr/>
        </p:nvSpPr>
        <p:spPr>
          <a:xfrm rot="-8275499">
            <a:off x="8330306" y="3231707"/>
            <a:ext cx="495322" cy="1280819"/>
          </a:xfrm>
          <a:prstGeom prst="down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TextBox 23">
            <a:extLst>
              <a:ext uri="{FF2B5EF4-FFF2-40B4-BE49-F238E27FC236}">
                <a16:creationId xmlns:a16="http://schemas.microsoft.com/office/drawing/2014/main" id="{B3B7F6CA-2285-4364-AE16-2528F9040777}"/>
              </a:ext>
            </a:extLst>
          </p:cNvPr>
          <p:cNvSpPr txBox="1"/>
          <p:nvPr/>
        </p:nvSpPr>
        <p:spPr>
          <a:xfrm>
            <a:off x="2349808" y="355241"/>
            <a:ext cx="4250896" cy="646331"/>
          </a:xfrm>
          <a:prstGeom prst="rect">
            <a:avLst/>
          </a:prstGeom>
          <a:noFill/>
        </p:spPr>
        <p:txBody>
          <a:bodyPr wrap="square" rtlCol="0">
            <a:spAutoFit/>
          </a:bodyPr>
          <a:lstStyle/>
          <a:p>
            <a:r>
              <a:rPr lang="en-CA" sz="3600" dirty="0"/>
              <a:t>Healthy Signaling</a:t>
            </a:r>
          </a:p>
        </p:txBody>
      </p:sp>
      <p:sp>
        <p:nvSpPr>
          <p:cNvPr id="25" name="TextBox 24">
            <a:extLst>
              <a:ext uri="{FF2B5EF4-FFF2-40B4-BE49-F238E27FC236}">
                <a16:creationId xmlns:a16="http://schemas.microsoft.com/office/drawing/2014/main" id="{1EAEB5B9-494A-4CFF-B93E-2403C08E6544}"/>
              </a:ext>
            </a:extLst>
          </p:cNvPr>
          <p:cNvSpPr txBox="1"/>
          <p:nvPr/>
        </p:nvSpPr>
        <p:spPr>
          <a:xfrm>
            <a:off x="3324535" y="5246765"/>
            <a:ext cx="1587009" cy="1200329"/>
          </a:xfrm>
          <a:prstGeom prst="rect">
            <a:avLst/>
          </a:prstGeom>
          <a:noFill/>
        </p:spPr>
        <p:txBody>
          <a:bodyPr wrap="square" rtlCol="0">
            <a:spAutoFit/>
          </a:bodyPr>
          <a:lstStyle/>
          <a:p>
            <a:r>
              <a:rPr lang="en-CA" dirty="0"/>
              <a:t>Sensory Perception and Internals signals</a:t>
            </a:r>
          </a:p>
        </p:txBody>
      </p:sp>
      <p:sp>
        <p:nvSpPr>
          <p:cNvPr id="26" name="TextBox 25">
            <a:extLst>
              <a:ext uri="{FF2B5EF4-FFF2-40B4-BE49-F238E27FC236}">
                <a16:creationId xmlns:a16="http://schemas.microsoft.com/office/drawing/2014/main" id="{937BF636-6E17-4AAF-A3F4-D28026EF6DF4}"/>
              </a:ext>
            </a:extLst>
          </p:cNvPr>
          <p:cNvSpPr txBox="1"/>
          <p:nvPr/>
        </p:nvSpPr>
        <p:spPr>
          <a:xfrm>
            <a:off x="1604663" y="3127939"/>
            <a:ext cx="1555859" cy="369332"/>
          </a:xfrm>
          <a:prstGeom prst="rect">
            <a:avLst/>
          </a:prstGeom>
          <a:noFill/>
        </p:spPr>
        <p:txBody>
          <a:bodyPr wrap="square" rtlCol="0">
            <a:spAutoFit/>
          </a:bodyPr>
          <a:lstStyle/>
          <a:p>
            <a:r>
              <a:rPr lang="en-CA" dirty="0"/>
              <a:t>Danger!!!</a:t>
            </a:r>
          </a:p>
        </p:txBody>
      </p:sp>
      <p:sp>
        <p:nvSpPr>
          <p:cNvPr id="27" name="TextBox 26">
            <a:extLst>
              <a:ext uri="{FF2B5EF4-FFF2-40B4-BE49-F238E27FC236}">
                <a16:creationId xmlns:a16="http://schemas.microsoft.com/office/drawing/2014/main" id="{305DF881-8FE9-414C-8FED-4201C0D9BBB3}"/>
              </a:ext>
            </a:extLst>
          </p:cNvPr>
          <p:cNvSpPr txBox="1"/>
          <p:nvPr/>
        </p:nvSpPr>
        <p:spPr>
          <a:xfrm>
            <a:off x="8270190" y="4922147"/>
            <a:ext cx="1627109" cy="1200329"/>
          </a:xfrm>
          <a:prstGeom prst="rect">
            <a:avLst/>
          </a:prstGeom>
          <a:noFill/>
        </p:spPr>
        <p:txBody>
          <a:bodyPr wrap="square" rtlCol="0">
            <a:spAutoFit/>
          </a:bodyPr>
          <a:lstStyle/>
          <a:p>
            <a:r>
              <a:rPr lang="en-CA" dirty="0"/>
              <a:t>Changes in the body and stress hormones</a:t>
            </a:r>
          </a:p>
        </p:txBody>
      </p:sp>
      <p:sp>
        <p:nvSpPr>
          <p:cNvPr id="28" name="TextBox 27">
            <a:extLst>
              <a:ext uri="{FF2B5EF4-FFF2-40B4-BE49-F238E27FC236}">
                <a16:creationId xmlns:a16="http://schemas.microsoft.com/office/drawing/2014/main" id="{F3574927-78B9-41D2-9C51-D6B071102760}"/>
              </a:ext>
            </a:extLst>
          </p:cNvPr>
          <p:cNvSpPr txBox="1"/>
          <p:nvPr/>
        </p:nvSpPr>
        <p:spPr>
          <a:xfrm>
            <a:off x="9419682" y="1627806"/>
            <a:ext cx="1359813" cy="923330"/>
          </a:xfrm>
          <a:prstGeom prst="rect">
            <a:avLst/>
          </a:prstGeom>
          <a:noFill/>
        </p:spPr>
        <p:txBody>
          <a:bodyPr wrap="square" rtlCol="0">
            <a:spAutoFit/>
          </a:bodyPr>
          <a:lstStyle/>
          <a:p>
            <a:r>
              <a:rPr lang="en-CA" dirty="0"/>
              <a:t>Flight </a:t>
            </a:r>
          </a:p>
          <a:p>
            <a:r>
              <a:rPr lang="en-CA" dirty="0"/>
              <a:t>Fight </a:t>
            </a:r>
          </a:p>
          <a:p>
            <a:r>
              <a:rPr lang="en-CA" dirty="0"/>
              <a:t>Freeze</a:t>
            </a:r>
          </a:p>
        </p:txBody>
      </p:sp>
      <p:sp>
        <p:nvSpPr>
          <p:cNvPr id="29" name="TextBox 28">
            <a:extLst>
              <a:ext uri="{FF2B5EF4-FFF2-40B4-BE49-F238E27FC236}">
                <a16:creationId xmlns:a16="http://schemas.microsoft.com/office/drawing/2014/main" id="{8CD6F3C3-13C3-4966-B5BD-33DDF2065136}"/>
              </a:ext>
            </a:extLst>
          </p:cNvPr>
          <p:cNvSpPr txBox="1"/>
          <p:nvPr/>
        </p:nvSpPr>
        <p:spPr>
          <a:xfrm>
            <a:off x="5217644" y="1541557"/>
            <a:ext cx="1382850" cy="923330"/>
          </a:xfrm>
          <a:prstGeom prst="rect">
            <a:avLst/>
          </a:prstGeom>
          <a:noFill/>
        </p:spPr>
        <p:txBody>
          <a:bodyPr wrap="square" rtlCol="0">
            <a:spAutoFit/>
          </a:bodyPr>
          <a:lstStyle/>
          <a:p>
            <a:r>
              <a:rPr lang="en-CA" dirty="0"/>
              <a:t>Brain registers danger</a:t>
            </a:r>
          </a:p>
        </p:txBody>
      </p:sp>
    </p:spTree>
    <p:extLst>
      <p:ext uri="{BB962C8B-B14F-4D97-AF65-F5344CB8AC3E}">
        <p14:creationId xmlns:p14="http://schemas.microsoft.com/office/powerpoint/2010/main" val="3581500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52;p117" descr="pasted-image.jpg">
            <a:extLst>
              <a:ext uri="{FF2B5EF4-FFF2-40B4-BE49-F238E27FC236}">
                <a16:creationId xmlns:a16="http://schemas.microsoft.com/office/drawing/2014/main" id="{7DDE6F9B-B407-4C98-9C2F-D56F21DE1E91}"/>
              </a:ext>
            </a:extLst>
          </p:cNvPr>
          <p:cNvPicPr preferRelativeResize="0"/>
          <p:nvPr/>
        </p:nvPicPr>
        <p:blipFill rotWithShape="1">
          <a:blip r:embed="rId2">
            <a:alphaModFix/>
          </a:blip>
          <a:srcRect/>
          <a:stretch/>
        </p:blipFill>
        <p:spPr>
          <a:xfrm>
            <a:off x="1514673" y="4913859"/>
            <a:ext cx="1537352" cy="1204383"/>
          </a:xfrm>
          <a:prstGeom prst="rect">
            <a:avLst/>
          </a:prstGeom>
          <a:noFill/>
          <a:ln>
            <a:noFill/>
          </a:ln>
        </p:spPr>
      </p:pic>
      <p:sp>
        <p:nvSpPr>
          <p:cNvPr id="4" name="Google Shape;968;p117">
            <a:extLst>
              <a:ext uri="{FF2B5EF4-FFF2-40B4-BE49-F238E27FC236}">
                <a16:creationId xmlns:a16="http://schemas.microsoft.com/office/drawing/2014/main" id="{A7851B4B-B728-482B-B744-73781E49A562}"/>
              </a:ext>
            </a:extLst>
          </p:cNvPr>
          <p:cNvSpPr/>
          <p:nvPr/>
        </p:nvSpPr>
        <p:spPr>
          <a:xfrm>
            <a:off x="1786903" y="3747517"/>
            <a:ext cx="517746" cy="884640"/>
          </a:xfrm>
          <a:prstGeom prst="down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6" name="Google Shape;945;p117" descr="B5CD3331-3F6A-496E-ABA8-80139DFB3C9B-L0-001.jpeg">
            <a:extLst>
              <a:ext uri="{FF2B5EF4-FFF2-40B4-BE49-F238E27FC236}">
                <a16:creationId xmlns:a16="http://schemas.microsoft.com/office/drawing/2014/main" id="{73CBEEAD-529E-46EF-921E-4337B13FAD59}"/>
              </a:ext>
            </a:extLst>
          </p:cNvPr>
          <p:cNvPicPr preferRelativeResize="0"/>
          <p:nvPr/>
        </p:nvPicPr>
        <p:blipFill rotWithShape="1">
          <a:blip r:embed="rId3">
            <a:alphaModFix/>
          </a:blip>
          <a:srcRect/>
          <a:stretch/>
        </p:blipFill>
        <p:spPr>
          <a:xfrm>
            <a:off x="3809078" y="2317302"/>
            <a:ext cx="2011154" cy="1430215"/>
          </a:xfrm>
          <a:prstGeom prst="rect">
            <a:avLst/>
          </a:prstGeom>
          <a:noFill/>
          <a:ln>
            <a:noFill/>
          </a:ln>
        </p:spPr>
      </p:pic>
      <p:sp>
        <p:nvSpPr>
          <p:cNvPr id="7" name="Google Shape;949;p117">
            <a:extLst>
              <a:ext uri="{FF2B5EF4-FFF2-40B4-BE49-F238E27FC236}">
                <a16:creationId xmlns:a16="http://schemas.microsoft.com/office/drawing/2014/main" id="{8346EEE6-CC11-4951-9B83-AD2B9BE6DAA0}"/>
              </a:ext>
            </a:extLst>
          </p:cNvPr>
          <p:cNvSpPr/>
          <p:nvPr/>
        </p:nvSpPr>
        <p:spPr>
          <a:xfrm>
            <a:off x="4331304" y="1133675"/>
            <a:ext cx="2697135" cy="1756332"/>
          </a:xfrm>
          <a:custGeom>
            <a:avLst/>
            <a:gdLst/>
            <a:ahLst/>
            <a:cxnLst/>
            <a:rect l="l" t="t" r="r" b="b"/>
            <a:pathLst>
              <a:path w="21600" h="21600" extrusionOk="0">
                <a:moveTo>
                  <a:pt x="10800" y="0"/>
                </a:moveTo>
                <a:lnTo>
                  <a:pt x="11850" y="4935"/>
                </a:lnTo>
                <a:lnTo>
                  <a:pt x="14551" y="651"/>
                </a:lnTo>
                <a:lnTo>
                  <a:pt x="13823" y="5643"/>
                </a:lnTo>
                <a:lnTo>
                  <a:pt x="17849" y="2527"/>
                </a:lnTo>
                <a:lnTo>
                  <a:pt x="15432" y="6972"/>
                </a:lnTo>
                <a:lnTo>
                  <a:pt x="20297" y="5400"/>
                </a:lnTo>
                <a:lnTo>
                  <a:pt x="16482" y="8763"/>
                </a:lnTo>
                <a:lnTo>
                  <a:pt x="21600" y="8925"/>
                </a:lnTo>
                <a:lnTo>
                  <a:pt x="16847" y="10800"/>
                </a:lnTo>
                <a:lnTo>
                  <a:pt x="21600" y="12675"/>
                </a:lnTo>
                <a:lnTo>
                  <a:pt x="16482" y="12837"/>
                </a:lnTo>
                <a:lnTo>
                  <a:pt x="20297" y="16200"/>
                </a:lnTo>
                <a:lnTo>
                  <a:pt x="15432" y="14628"/>
                </a:lnTo>
                <a:lnTo>
                  <a:pt x="17849" y="19073"/>
                </a:lnTo>
                <a:lnTo>
                  <a:pt x="13823" y="15957"/>
                </a:lnTo>
                <a:lnTo>
                  <a:pt x="14551" y="20949"/>
                </a:lnTo>
                <a:lnTo>
                  <a:pt x="11850" y="16665"/>
                </a:lnTo>
                <a:lnTo>
                  <a:pt x="10800" y="21600"/>
                </a:lnTo>
                <a:lnTo>
                  <a:pt x="9750" y="16665"/>
                </a:lnTo>
                <a:lnTo>
                  <a:pt x="7049" y="20949"/>
                </a:lnTo>
                <a:lnTo>
                  <a:pt x="7777" y="15957"/>
                </a:lnTo>
                <a:lnTo>
                  <a:pt x="3751" y="19073"/>
                </a:lnTo>
                <a:lnTo>
                  <a:pt x="6168" y="14628"/>
                </a:lnTo>
                <a:lnTo>
                  <a:pt x="1303" y="16200"/>
                </a:lnTo>
                <a:lnTo>
                  <a:pt x="5118" y="12837"/>
                </a:lnTo>
                <a:lnTo>
                  <a:pt x="0" y="12675"/>
                </a:lnTo>
                <a:lnTo>
                  <a:pt x="4753" y="10800"/>
                </a:lnTo>
                <a:lnTo>
                  <a:pt x="0" y="8925"/>
                </a:lnTo>
                <a:lnTo>
                  <a:pt x="5118" y="8763"/>
                </a:lnTo>
                <a:lnTo>
                  <a:pt x="1303" y="5400"/>
                </a:lnTo>
                <a:lnTo>
                  <a:pt x="6168" y="6972"/>
                </a:lnTo>
                <a:lnTo>
                  <a:pt x="3751" y="2527"/>
                </a:lnTo>
                <a:lnTo>
                  <a:pt x="7777" y="5643"/>
                </a:lnTo>
                <a:lnTo>
                  <a:pt x="7049" y="651"/>
                </a:lnTo>
                <a:lnTo>
                  <a:pt x="9750" y="4935"/>
                </a:lnTo>
                <a:close/>
              </a:path>
            </a:pathLst>
          </a:custGeom>
          <a:solidFill>
            <a:srgbClr val="FEBE10"/>
          </a:solidFill>
          <a:ln w="63500" cap="flat" cmpd="sng">
            <a:solidFill>
              <a:srgbClr val="85888D"/>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DB4699"/>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pic>
        <p:nvPicPr>
          <p:cNvPr id="8" name="Google Shape;966;p117" descr="l5690-human-heart-2-79840.jpg">
            <a:extLst>
              <a:ext uri="{FF2B5EF4-FFF2-40B4-BE49-F238E27FC236}">
                <a16:creationId xmlns:a16="http://schemas.microsoft.com/office/drawing/2014/main" id="{095B38B7-5CA9-4A91-B283-AAAC8809862B}"/>
              </a:ext>
            </a:extLst>
          </p:cNvPr>
          <p:cNvPicPr preferRelativeResize="0"/>
          <p:nvPr/>
        </p:nvPicPr>
        <p:blipFill rotWithShape="1">
          <a:blip r:embed="rId4">
            <a:alphaModFix/>
          </a:blip>
          <a:srcRect/>
          <a:stretch/>
        </p:blipFill>
        <p:spPr>
          <a:xfrm>
            <a:off x="6746513" y="4313640"/>
            <a:ext cx="1185469" cy="2189446"/>
          </a:xfrm>
          <a:prstGeom prst="rect">
            <a:avLst/>
          </a:prstGeom>
          <a:noFill/>
          <a:ln>
            <a:noFill/>
          </a:ln>
        </p:spPr>
      </p:pic>
      <p:grpSp>
        <p:nvGrpSpPr>
          <p:cNvPr id="9" name="Google Shape;953;p117">
            <a:extLst>
              <a:ext uri="{FF2B5EF4-FFF2-40B4-BE49-F238E27FC236}">
                <a16:creationId xmlns:a16="http://schemas.microsoft.com/office/drawing/2014/main" id="{5C18B358-30A4-46F6-9BB6-0702AFEBBABA}"/>
              </a:ext>
            </a:extLst>
          </p:cNvPr>
          <p:cNvGrpSpPr/>
          <p:nvPr/>
        </p:nvGrpSpPr>
        <p:grpSpPr>
          <a:xfrm>
            <a:off x="7204101" y="862142"/>
            <a:ext cx="2309860" cy="2860429"/>
            <a:chOff x="-1" y="10"/>
            <a:chExt cx="2696636" cy="4000490"/>
          </a:xfrm>
        </p:grpSpPr>
        <p:sp>
          <p:nvSpPr>
            <p:cNvPr id="10" name="Google Shape;954;p117">
              <a:extLst>
                <a:ext uri="{FF2B5EF4-FFF2-40B4-BE49-F238E27FC236}">
                  <a16:creationId xmlns:a16="http://schemas.microsoft.com/office/drawing/2014/main" id="{B1F5C3D5-6B8B-4A68-A191-073038B65809}"/>
                </a:ext>
              </a:extLst>
            </p:cNvPr>
            <p:cNvSpPr/>
            <p:nvPr/>
          </p:nvSpPr>
          <p:spPr>
            <a:xfrm>
              <a:off x="1650988" y="97354"/>
              <a:ext cx="855112" cy="855112"/>
            </a:xfrm>
            <a:prstGeom prst="ellipse">
              <a:avLst/>
            </a:prstGeom>
            <a:noFill/>
            <a:ln w="165100" cap="flat" cmpd="sng">
              <a:solidFill>
                <a:srgbClr val="000000"/>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cxnSp>
          <p:nvCxnSpPr>
            <p:cNvPr id="11" name="Google Shape;955;p117">
              <a:extLst>
                <a:ext uri="{FF2B5EF4-FFF2-40B4-BE49-F238E27FC236}">
                  <a16:creationId xmlns:a16="http://schemas.microsoft.com/office/drawing/2014/main" id="{5789CB5C-EB88-466D-A890-7D73FDDD2DE7}"/>
                </a:ext>
              </a:extLst>
            </p:cNvPr>
            <p:cNvCxnSpPr/>
            <p:nvPr/>
          </p:nvCxnSpPr>
          <p:spPr>
            <a:xfrm rot="10800000">
              <a:off x="1794934" y="2133600"/>
              <a:ext cx="791635" cy="791633"/>
            </a:xfrm>
            <a:prstGeom prst="straightConnector1">
              <a:avLst/>
            </a:prstGeom>
            <a:noFill/>
            <a:ln w="127000" cap="flat" cmpd="sng">
              <a:solidFill>
                <a:srgbClr val="000000"/>
              </a:solidFill>
              <a:prstDash val="solid"/>
              <a:miter lim="400000"/>
              <a:headEnd type="none" w="sm" len="sm"/>
              <a:tailEnd type="none" w="sm" len="sm"/>
            </a:ln>
          </p:spPr>
        </p:cxnSp>
        <p:sp>
          <p:nvSpPr>
            <p:cNvPr id="12" name="Google Shape;956;p117">
              <a:extLst>
                <a:ext uri="{FF2B5EF4-FFF2-40B4-BE49-F238E27FC236}">
                  <a16:creationId xmlns:a16="http://schemas.microsoft.com/office/drawing/2014/main" id="{56BCF30C-A331-469E-84AB-D002E019D5AF}"/>
                </a:ext>
              </a:extLst>
            </p:cNvPr>
            <p:cNvSpPr/>
            <p:nvPr/>
          </p:nvSpPr>
          <p:spPr>
            <a:xfrm>
              <a:off x="-1" y="554630"/>
              <a:ext cx="2129373" cy="2273238"/>
            </a:xfrm>
            <a:custGeom>
              <a:avLst/>
              <a:gdLst/>
              <a:ahLst/>
              <a:cxnLst/>
              <a:rect l="l" t="t" r="r" b="b"/>
              <a:pathLst>
                <a:path w="16774" h="21539" extrusionOk="0">
                  <a:moveTo>
                    <a:pt x="0" y="0"/>
                  </a:moveTo>
                  <a:cubicBezTo>
                    <a:pt x="18228" y="-61"/>
                    <a:pt x="21600" y="7119"/>
                    <a:pt x="10116" y="21539"/>
                  </a:cubicBezTo>
                </a:path>
              </a:pathLst>
            </a:custGeom>
            <a:noFill/>
            <a:ln w="165100" cap="flat" cmpd="sng">
              <a:solidFill>
                <a:srgbClr val="000000"/>
              </a:solidFill>
              <a:prstDash val="solid"/>
              <a:miter lim="400000"/>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cxnSp>
          <p:nvCxnSpPr>
            <p:cNvPr id="13" name="Google Shape;957;p117">
              <a:extLst>
                <a:ext uri="{FF2B5EF4-FFF2-40B4-BE49-F238E27FC236}">
                  <a16:creationId xmlns:a16="http://schemas.microsoft.com/office/drawing/2014/main" id="{B8642D93-C790-4A23-BF64-AB6DE9E3469B}"/>
                </a:ext>
              </a:extLst>
            </p:cNvPr>
            <p:cNvCxnSpPr/>
            <p:nvPr/>
          </p:nvCxnSpPr>
          <p:spPr>
            <a:xfrm rot="10800000" flipH="1">
              <a:off x="2264835" y="2912536"/>
              <a:ext cx="330198" cy="1087964"/>
            </a:xfrm>
            <a:prstGeom prst="straightConnector1">
              <a:avLst/>
            </a:prstGeom>
            <a:noFill/>
            <a:ln w="127000" cap="flat" cmpd="sng">
              <a:solidFill>
                <a:srgbClr val="000000"/>
              </a:solidFill>
              <a:prstDash val="solid"/>
              <a:miter lim="400000"/>
              <a:headEnd type="none" w="sm" len="sm"/>
              <a:tailEnd type="none" w="sm" len="sm"/>
            </a:ln>
          </p:spPr>
        </p:cxnSp>
        <p:cxnSp>
          <p:nvCxnSpPr>
            <p:cNvPr id="14" name="Google Shape;958;p117">
              <a:extLst>
                <a:ext uri="{FF2B5EF4-FFF2-40B4-BE49-F238E27FC236}">
                  <a16:creationId xmlns:a16="http://schemas.microsoft.com/office/drawing/2014/main" id="{F46C0AD8-0B84-4FA2-BCD3-E207A0E7469C}"/>
                </a:ext>
              </a:extLst>
            </p:cNvPr>
            <p:cNvCxnSpPr/>
            <p:nvPr/>
          </p:nvCxnSpPr>
          <p:spPr>
            <a:xfrm>
              <a:off x="258234" y="2243666"/>
              <a:ext cx="986366" cy="567268"/>
            </a:xfrm>
            <a:prstGeom prst="straightConnector1">
              <a:avLst/>
            </a:prstGeom>
            <a:noFill/>
            <a:ln w="127000" cap="flat" cmpd="sng">
              <a:solidFill>
                <a:srgbClr val="000000"/>
              </a:solidFill>
              <a:prstDash val="solid"/>
              <a:miter lim="400000"/>
              <a:headEnd type="none" w="sm" len="sm"/>
              <a:tailEnd type="none" w="sm" len="sm"/>
            </a:ln>
          </p:spPr>
        </p:cxnSp>
        <p:cxnSp>
          <p:nvCxnSpPr>
            <p:cNvPr id="15" name="Google Shape;959;p117">
              <a:extLst>
                <a:ext uri="{FF2B5EF4-FFF2-40B4-BE49-F238E27FC236}">
                  <a16:creationId xmlns:a16="http://schemas.microsoft.com/office/drawing/2014/main" id="{AD6BFB1E-5693-468E-9E52-4E2BCD69C4DB}"/>
                </a:ext>
              </a:extLst>
            </p:cNvPr>
            <p:cNvCxnSpPr/>
            <p:nvPr/>
          </p:nvCxnSpPr>
          <p:spPr>
            <a:xfrm flipH="1">
              <a:off x="2260602" y="3987799"/>
              <a:ext cx="436033" cy="1"/>
            </a:xfrm>
            <a:prstGeom prst="straightConnector1">
              <a:avLst/>
            </a:prstGeom>
            <a:noFill/>
            <a:ln w="165100" cap="flat" cmpd="sng">
              <a:solidFill>
                <a:srgbClr val="000000"/>
              </a:solidFill>
              <a:prstDash val="solid"/>
              <a:miter lim="400000"/>
              <a:headEnd type="none" w="sm" len="sm"/>
              <a:tailEnd type="none" w="sm" len="sm"/>
            </a:ln>
          </p:spPr>
        </p:cxnSp>
        <p:cxnSp>
          <p:nvCxnSpPr>
            <p:cNvPr id="16" name="Google Shape;960;p117">
              <a:extLst>
                <a:ext uri="{FF2B5EF4-FFF2-40B4-BE49-F238E27FC236}">
                  <a16:creationId xmlns:a16="http://schemas.microsoft.com/office/drawing/2014/main" id="{1F87075A-B456-495A-BEA1-D8F3467971FE}"/>
                </a:ext>
              </a:extLst>
            </p:cNvPr>
            <p:cNvCxnSpPr/>
            <p:nvPr/>
          </p:nvCxnSpPr>
          <p:spPr>
            <a:xfrm rot="10800000" flipH="1">
              <a:off x="105834" y="2247900"/>
              <a:ext cx="182033" cy="182035"/>
            </a:xfrm>
            <a:prstGeom prst="straightConnector1">
              <a:avLst/>
            </a:prstGeom>
            <a:noFill/>
            <a:ln w="127000" cap="flat" cmpd="sng">
              <a:solidFill>
                <a:srgbClr val="000000"/>
              </a:solidFill>
              <a:prstDash val="solid"/>
              <a:miter lim="400000"/>
              <a:headEnd type="none" w="sm" len="sm"/>
              <a:tailEnd type="none" w="sm" len="sm"/>
            </a:ln>
          </p:spPr>
        </p:cxnSp>
        <p:sp>
          <p:nvSpPr>
            <p:cNvPr id="17" name="Google Shape;961;p117">
              <a:extLst>
                <a:ext uri="{FF2B5EF4-FFF2-40B4-BE49-F238E27FC236}">
                  <a16:creationId xmlns:a16="http://schemas.microsoft.com/office/drawing/2014/main" id="{9C406A26-1762-4FEA-83AB-E1F3B844A4CA}"/>
                </a:ext>
              </a:extLst>
            </p:cNvPr>
            <p:cNvSpPr/>
            <p:nvPr/>
          </p:nvSpPr>
          <p:spPr>
            <a:xfrm>
              <a:off x="2404533" y="419097"/>
              <a:ext cx="50800" cy="88899"/>
            </a:xfrm>
            <a:prstGeom prst="ellipse">
              <a:avLst/>
            </a:prstGeom>
            <a:noFill/>
            <a:ln w="63500" cap="flat" cmpd="sng">
              <a:solidFill>
                <a:srgbClr val="000000"/>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sp>
          <p:nvSpPr>
            <p:cNvPr id="18" name="Google Shape;962;p117">
              <a:extLst>
                <a:ext uri="{FF2B5EF4-FFF2-40B4-BE49-F238E27FC236}">
                  <a16:creationId xmlns:a16="http://schemas.microsoft.com/office/drawing/2014/main" id="{14DCA76C-398A-44BC-8359-B2CFDE6BDF90}"/>
                </a:ext>
              </a:extLst>
            </p:cNvPr>
            <p:cNvSpPr/>
            <p:nvPr/>
          </p:nvSpPr>
          <p:spPr>
            <a:xfrm>
              <a:off x="495302" y="10"/>
              <a:ext cx="1109135" cy="596888"/>
            </a:xfrm>
            <a:custGeom>
              <a:avLst/>
              <a:gdLst/>
              <a:ahLst/>
              <a:cxnLst/>
              <a:rect l="l" t="t" r="r" b="b"/>
              <a:pathLst>
                <a:path w="21600" h="18711" extrusionOk="0">
                  <a:moveTo>
                    <a:pt x="21600" y="18711"/>
                  </a:moveTo>
                  <a:cubicBezTo>
                    <a:pt x="13183" y="2902"/>
                    <a:pt x="5983" y="-2889"/>
                    <a:pt x="0" y="1338"/>
                  </a:cubicBezTo>
                </a:path>
              </a:pathLst>
            </a:custGeom>
            <a:noFill/>
            <a:ln w="127000" cap="flat" cmpd="sng">
              <a:solidFill>
                <a:srgbClr val="000000"/>
              </a:solidFill>
              <a:prstDash val="solid"/>
              <a:miter lim="400000"/>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sp>
          <p:nvSpPr>
            <p:cNvPr id="19" name="Google Shape;963;p117">
              <a:extLst>
                <a:ext uri="{FF2B5EF4-FFF2-40B4-BE49-F238E27FC236}">
                  <a16:creationId xmlns:a16="http://schemas.microsoft.com/office/drawing/2014/main" id="{3619BDEC-65D1-49E9-8488-27D69D50C3F5}"/>
                </a:ext>
              </a:extLst>
            </p:cNvPr>
            <p:cNvSpPr/>
            <p:nvPr/>
          </p:nvSpPr>
          <p:spPr>
            <a:xfrm>
              <a:off x="2285999" y="643463"/>
              <a:ext cx="50800" cy="177796"/>
            </a:xfrm>
            <a:prstGeom prst="ellipse">
              <a:avLst/>
            </a:prstGeom>
            <a:solidFill>
              <a:srgbClr val="000000"/>
            </a:solidFill>
            <a:ln w="25400" cap="flat" cmpd="sng">
              <a:solidFill>
                <a:srgbClr val="000000"/>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sp>
          <p:nvSpPr>
            <p:cNvPr id="20" name="Google Shape;964;p117">
              <a:extLst>
                <a:ext uri="{FF2B5EF4-FFF2-40B4-BE49-F238E27FC236}">
                  <a16:creationId xmlns:a16="http://schemas.microsoft.com/office/drawing/2014/main" id="{48BA4595-6AAC-411A-BF33-6ABF631673CC}"/>
                </a:ext>
              </a:extLst>
            </p:cNvPr>
            <p:cNvSpPr/>
            <p:nvPr/>
          </p:nvSpPr>
          <p:spPr>
            <a:xfrm>
              <a:off x="2167465" y="419097"/>
              <a:ext cx="50800" cy="88899"/>
            </a:xfrm>
            <a:prstGeom prst="ellipse">
              <a:avLst/>
            </a:prstGeom>
            <a:noFill/>
            <a:ln w="63500" cap="flat" cmpd="sng">
              <a:solidFill>
                <a:srgbClr val="000000"/>
              </a:solidFill>
              <a:prstDash val="solid"/>
              <a:miter lim="4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4100"/>
                <a:buFont typeface="Calibri"/>
                <a:buNone/>
              </a:pPr>
              <a:endParaRPr sz="4100" b="0" i="0" u="none" strike="noStrike" cap="none">
                <a:solidFill>
                  <a:srgbClr val="000000"/>
                </a:solidFill>
                <a:latin typeface="Helvetica Neue Light"/>
                <a:ea typeface="Helvetica Neue Light"/>
                <a:cs typeface="Helvetica Neue Light"/>
                <a:sym typeface="Helvetica Neue Light"/>
              </a:endParaRPr>
            </a:p>
          </p:txBody>
        </p:sp>
      </p:grpSp>
      <p:sp>
        <p:nvSpPr>
          <p:cNvPr id="21" name="Google Shape;969;p117">
            <a:extLst>
              <a:ext uri="{FF2B5EF4-FFF2-40B4-BE49-F238E27FC236}">
                <a16:creationId xmlns:a16="http://schemas.microsoft.com/office/drawing/2014/main" id="{FFEA8B51-873F-4290-8628-EE5C60D84C9A}"/>
              </a:ext>
            </a:extLst>
          </p:cNvPr>
          <p:cNvSpPr/>
          <p:nvPr/>
        </p:nvSpPr>
        <p:spPr>
          <a:xfrm rot="-8042084">
            <a:off x="3713600" y="3499857"/>
            <a:ext cx="560106" cy="1147552"/>
          </a:xfrm>
          <a:prstGeom prst="down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970;p117">
            <a:extLst>
              <a:ext uri="{FF2B5EF4-FFF2-40B4-BE49-F238E27FC236}">
                <a16:creationId xmlns:a16="http://schemas.microsoft.com/office/drawing/2014/main" id="{171E8613-2709-4D7C-BEAB-8D21CA2ABB10}"/>
              </a:ext>
            </a:extLst>
          </p:cNvPr>
          <p:cNvSpPr/>
          <p:nvPr/>
        </p:nvSpPr>
        <p:spPr>
          <a:xfrm rot="-2863728">
            <a:off x="6171408" y="3248881"/>
            <a:ext cx="529714" cy="1244876"/>
          </a:xfrm>
          <a:prstGeom prst="down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971;p117">
            <a:extLst>
              <a:ext uri="{FF2B5EF4-FFF2-40B4-BE49-F238E27FC236}">
                <a16:creationId xmlns:a16="http://schemas.microsoft.com/office/drawing/2014/main" id="{2733954F-DF29-491A-956C-9F76416294CC}"/>
              </a:ext>
            </a:extLst>
          </p:cNvPr>
          <p:cNvSpPr/>
          <p:nvPr/>
        </p:nvSpPr>
        <p:spPr>
          <a:xfrm rot="-8275499">
            <a:off x="8330306" y="3231707"/>
            <a:ext cx="495322" cy="1280819"/>
          </a:xfrm>
          <a:prstGeom prst="down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TextBox 23">
            <a:extLst>
              <a:ext uri="{FF2B5EF4-FFF2-40B4-BE49-F238E27FC236}">
                <a16:creationId xmlns:a16="http://schemas.microsoft.com/office/drawing/2014/main" id="{B3B7F6CA-2285-4364-AE16-2528F9040777}"/>
              </a:ext>
            </a:extLst>
          </p:cNvPr>
          <p:cNvSpPr txBox="1"/>
          <p:nvPr/>
        </p:nvSpPr>
        <p:spPr>
          <a:xfrm>
            <a:off x="2349808" y="355241"/>
            <a:ext cx="4250896" cy="646331"/>
          </a:xfrm>
          <a:prstGeom prst="rect">
            <a:avLst/>
          </a:prstGeom>
          <a:noFill/>
        </p:spPr>
        <p:txBody>
          <a:bodyPr wrap="square" rtlCol="0">
            <a:spAutoFit/>
          </a:bodyPr>
          <a:lstStyle/>
          <a:p>
            <a:r>
              <a:rPr lang="en-CA" sz="3600" dirty="0"/>
              <a:t>Anxiety</a:t>
            </a:r>
          </a:p>
        </p:txBody>
      </p:sp>
      <p:sp>
        <p:nvSpPr>
          <p:cNvPr id="25" name="TextBox 24">
            <a:extLst>
              <a:ext uri="{FF2B5EF4-FFF2-40B4-BE49-F238E27FC236}">
                <a16:creationId xmlns:a16="http://schemas.microsoft.com/office/drawing/2014/main" id="{1EAEB5B9-494A-4CFF-B93E-2403C08E6544}"/>
              </a:ext>
            </a:extLst>
          </p:cNvPr>
          <p:cNvSpPr txBox="1"/>
          <p:nvPr/>
        </p:nvSpPr>
        <p:spPr>
          <a:xfrm>
            <a:off x="3324535" y="5246765"/>
            <a:ext cx="1587009" cy="1200329"/>
          </a:xfrm>
          <a:prstGeom prst="rect">
            <a:avLst/>
          </a:prstGeom>
          <a:noFill/>
        </p:spPr>
        <p:txBody>
          <a:bodyPr wrap="square" rtlCol="0">
            <a:spAutoFit/>
          </a:bodyPr>
          <a:lstStyle/>
          <a:p>
            <a:r>
              <a:rPr lang="en-CA" dirty="0"/>
              <a:t>Sensory Perception and Internals signals</a:t>
            </a:r>
          </a:p>
        </p:txBody>
      </p:sp>
      <p:sp>
        <p:nvSpPr>
          <p:cNvPr id="26" name="TextBox 25">
            <a:extLst>
              <a:ext uri="{FF2B5EF4-FFF2-40B4-BE49-F238E27FC236}">
                <a16:creationId xmlns:a16="http://schemas.microsoft.com/office/drawing/2014/main" id="{937BF636-6E17-4AAF-A3F4-D28026EF6DF4}"/>
              </a:ext>
            </a:extLst>
          </p:cNvPr>
          <p:cNvSpPr txBox="1"/>
          <p:nvPr/>
        </p:nvSpPr>
        <p:spPr>
          <a:xfrm>
            <a:off x="1604663" y="3127939"/>
            <a:ext cx="1555859" cy="369332"/>
          </a:xfrm>
          <a:prstGeom prst="rect">
            <a:avLst/>
          </a:prstGeom>
          <a:noFill/>
        </p:spPr>
        <p:txBody>
          <a:bodyPr wrap="square" rtlCol="0">
            <a:spAutoFit/>
          </a:bodyPr>
          <a:lstStyle/>
          <a:p>
            <a:r>
              <a:rPr lang="en-CA" dirty="0"/>
              <a:t>NO Danger!!!</a:t>
            </a:r>
          </a:p>
        </p:txBody>
      </p:sp>
      <p:sp>
        <p:nvSpPr>
          <p:cNvPr id="27" name="TextBox 26">
            <a:extLst>
              <a:ext uri="{FF2B5EF4-FFF2-40B4-BE49-F238E27FC236}">
                <a16:creationId xmlns:a16="http://schemas.microsoft.com/office/drawing/2014/main" id="{305DF881-8FE9-414C-8FED-4201C0D9BBB3}"/>
              </a:ext>
            </a:extLst>
          </p:cNvPr>
          <p:cNvSpPr txBox="1"/>
          <p:nvPr/>
        </p:nvSpPr>
        <p:spPr>
          <a:xfrm>
            <a:off x="8270190" y="4922147"/>
            <a:ext cx="1627109" cy="1754326"/>
          </a:xfrm>
          <a:prstGeom prst="rect">
            <a:avLst/>
          </a:prstGeom>
          <a:noFill/>
        </p:spPr>
        <p:txBody>
          <a:bodyPr wrap="square" rtlCol="0">
            <a:spAutoFit/>
          </a:bodyPr>
          <a:lstStyle/>
          <a:p>
            <a:r>
              <a:rPr lang="en-CA" dirty="0"/>
              <a:t>Changes in the body and stress hormones (</a:t>
            </a:r>
            <a:r>
              <a:rPr lang="en-CA" dirty="0" err="1"/>
              <a:t>adreleine</a:t>
            </a:r>
            <a:r>
              <a:rPr lang="en-CA" dirty="0"/>
              <a:t> and cortisol</a:t>
            </a:r>
          </a:p>
        </p:txBody>
      </p:sp>
      <p:sp>
        <p:nvSpPr>
          <p:cNvPr id="28" name="TextBox 27">
            <a:extLst>
              <a:ext uri="{FF2B5EF4-FFF2-40B4-BE49-F238E27FC236}">
                <a16:creationId xmlns:a16="http://schemas.microsoft.com/office/drawing/2014/main" id="{F3574927-78B9-41D2-9C51-D6B071102760}"/>
              </a:ext>
            </a:extLst>
          </p:cNvPr>
          <p:cNvSpPr txBox="1"/>
          <p:nvPr/>
        </p:nvSpPr>
        <p:spPr>
          <a:xfrm>
            <a:off x="9419682" y="1627806"/>
            <a:ext cx="1359813" cy="369332"/>
          </a:xfrm>
          <a:prstGeom prst="rect">
            <a:avLst/>
          </a:prstGeom>
          <a:noFill/>
        </p:spPr>
        <p:txBody>
          <a:bodyPr wrap="square" rtlCol="0">
            <a:spAutoFit/>
          </a:bodyPr>
          <a:lstStyle/>
          <a:p>
            <a:r>
              <a:rPr lang="en-CA" dirty="0"/>
              <a:t>Anxiety</a:t>
            </a:r>
          </a:p>
        </p:txBody>
      </p:sp>
      <p:sp>
        <p:nvSpPr>
          <p:cNvPr id="29" name="TextBox 28">
            <a:extLst>
              <a:ext uri="{FF2B5EF4-FFF2-40B4-BE49-F238E27FC236}">
                <a16:creationId xmlns:a16="http://schemas.microsoft.com/office/drawing/2014/main" id="{8CD6F3C3-13C3-4966-B5BD-33DDF2065136}"/>
              </a:ext>
            </a:extLst>
          </p:cNvPr>
          <p:cNvSpPr txBox="1"/>
          <p:nvPr/>
        </p:nvSpPr>
        <p:spPr>
          <a:xfrm>
            <a:off x="5217644" y="1541557"/>
            <a:ext cx="1382850" cy="923330"/>
          </a:xfrm>
          <a:prstGeom prst="rect">
            <a:avLst/>
          </a:prstGeom>
          <a:noFill/>
        </p:spPr>
        <p:txBody>
          <a:bodyPr wrap="square" rtlCol="0">
            <a:spAutoFit/>
          </a:bodyPr>
          <a:lstStyle/>
          <a:p>
            <a:r>
              <a:rPr lang="en-CA" dirty="0"/>
              <a:t>Brain registers danger</a:t>
            </a:r>
          </a:p>
        </p:txBody>
      </p:sp>
      <p:sp>
        <p:nvSpPr>
          <p:cNvPr id="30" name="Rectangle 29">
            <a:extLst>
              <a:ext uri="{FF2B5EF4-FFF2-40B4-BE49-F238E27FC236}">
                <a16:creationId xmlns:a16="http://schemas.microsoft.com/office/drawing/2014/main" id="{D086AB40-8D9C-4EB8-925E-B54AF1840654}"/>
              </a:ext>
            </a:extLst>
          </p:cNvPr>
          <p:cNvSpPr/>
          <p:nvPr/>
        </p:nvSpPr>
        <p:spPr>
          <a:xfrm>
            <a:off x="1604663" y="1541557"/>
            <a:ext cx="1447362" cy="134255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3951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C2E72-DC39-4D9F-9C9A-F0F74F251712}"/>
              </a:ext>
            </a:extLst>
          </p:cNvPr>
          <p:cNvSpPr>
            <a:spLocks noGrp="1"/>
          </p:cNvSpPr>
          <p:nvPr>
            <p:ph type="title"/>
          </p:nvPr>
        </p:nvSpPr>
        <p:spPr/>
        <p:txBody>
          <a:bodyPr/>
          <a:lstStyle/>
          <a:p>
            <a:r>
              <a:rPr lang="en-US">
                <a:cs typeface="Arial"/>
              </a:rPr>
              <a:t>The Signaling Response</a:t>
            </a:r>
            <a:endParaRPr lang="en-US"/>
          </a:p>
        </p:txBody>
      </p:sp>
      <p:pic>
        <p:nvPicPr>
          <p:cNvPr id="4" name="Picture 4" descr="A picture containing drawing, refrigerator&#10;&#10;Description automatically generated">
            <a:extLst>
              <a:ext uri="{FF2B5EF4-FFF2-40B4-BE49-F238E27FC236}">
                <a16:creationId xmlns:a16="http://schemas.microsoft.com/office/drawing/2014/main" id="{BA274EF9-33A4-46D3-A9CD-9E912286DA2C}"/>
              </a:ext>
            </a:extLst>
          </p:cNvPr>
          <p:cNvPicPr>
            <a:picLocks noChangeAspect="1"/>
          </p:cNvPicPr>
          <p:nvPr/>
        </p:nvPicPr>
        <p:blipFill>
          <a:blip r:embed="rId2"/>
          <a:stretch>
            <a:fillRect/>
          </a:stretch>
        </p:blipFill>
        <p:spPr>
          <a:xfrm>
            <a:off x="7317143" y="3447784"/>
            <a:ext cx="4410973" cy="2389799"/>
          </a:xfrm>
          <a:prstGeom prst="rect">
            <a:avLst/>
          </a:prstGeom>
        </p:spPr>
      </p:pic>
      <p:pic>
        <p:nvPicPr>
          <p:cNvPr id="1026" name="Picture 2" descr="Sensory Anxiety: Not Your Ordinary Anxiety">
            <a:extLst>
              <a:ext uri="{FF2B5EF4-FFF2-40B4-BE49-F238E27FC236}">
                <a16:creationId xmlns:a16="http://schemas.microsoft.com/office/drawing/2014/main" id="{8F9C3333-54AD-4C42-B1C7-83CAB4353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64" y="1671837"/>
            <a:ext cx="4984708" cy="4304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CA23E36-CB1C-4579-A785-6D57E735CF79}"/>
              </a:ext>
            </a:extLst>
          </p:cNvPr>
          <p:cNvSpPr/>
          <p:nvPr/>
        </p:nvSpPr>
        <p:spPr>
          <a:xfrm>
            <a:off x="6960824" y="2086209"/>
            <a:ext cx="2788411" cy="1200329"/>
          </a:xfrm>
          <a:prstGeom prst="rect">
            <a:avLst/>
          </a:prstGeom>
        </p:spPr>
        <p:txBody>
          <a:bodyPr wrap="square">
            <a:spAutoFit/>
          </a:bodyPr>
          <a:lstStyle/>
          <a:p>
            <a:r>
              <a:rPr lang="en-CA" dirty="0">
                <a:hlinkClick r:id="rId4"/>
              </a:rPr>
              <a:t>https://www.youtube.com/watch?v=rpolpKTWrp4&amp;feature=emb_logo</a:t>
            </a:r>
            <a:endParaRPr lang="en-CA" dirty="0"/>
          </a:p>
          <a:p>
            <a:endParaRPr lang="en-CA" dirty="0"/>
          </a:p>
        </p:txBody>
      </p:sp>
      <p:sp>
        <p:nvSpPr>
          <p:cNvPr id="6" name="TextBox 5">
            <a:extLst>
              <a:ext uri="{FF2B5EF4-FFF2-40B4-BE49-F238E27FC236}">
                <a16:creationId xmlns:a16="http://schemas.microsoft.com/office/drawing/2014/main" id="{EE85F56B-0A95-4AFB-8D7E-848F9E2F9F22}"/>
              </a:ext>
            </a:extLst>
          </p:cNvPr>
          <p:cNvSpPr txBox="1"/>
          <p:nvPr/>
        </p:nvSpPr>
        <p:spPr>
          <a:xfrm>
            <a:off x="6832667" y="1020417"/>
            <a:ext cx="3199229" cy="923330"/>
          </a:xfrm>
          <a:prstGeom prst="rect">
            <a:avLst/>
          </a:prstGeom>
          <a:noFill/>
        </p:spPr>
        <p:txBody>
          <a:bodyPr wrap="square" rtlCol="0">
            <a:spAutoFit/>
          </a:bodyPr>
          <a:lstStyle/>
          <a:p>
            <a:r>
              <a:rPr lang="en-CA" dirty="0"/>
              <a:t>Click on this link to learn more about the fight, flight or freeze response.</a:t>
            </a:r>
          </a:p>
        </p:txBody>
      </p:sp>
      <p:sp>
        <p:nvSpPr>
          <p:cNvPr id="9" name="TextBox 8">
            <a:extLst>
              <a:ext uri="{FF2B5EF4-FFF2-40B4-BE49-F238E27FC236}">
                <a16:creationId xmlns:a16="http://schemas.microsoft.com/office/drawing/2014/main" id="{BA78AF7E-D04D-4310-A369-88B67477BCB0}"/>
              </a:ext>
            </a:extLst>
          </p:cNvPr>
          <p:cNvSpPr txBox="1"/>
          <p:nvPr/>
        </p:nvSpPr>
        <p:spPr>
          <a:xfrm>
            <a:off x="1961322" y="6188765"/>
            <a:ext cx="4333461" cy="369332"/>
          </a:xfrm>
          <a:prstGeom prst="rect">
            <a:avLst/>
          </a:prstGeom>
          <a:noFill/>
        </p:spPr>
        <p:txBody>
          <a:bodyPr wrap="square" rtlCol="0">
            <a:spAutoFit/>
          </a:bodyPr>
          <a:lstStyle/>
          <a:p>
            <a:r>
              <a:rPr lang="en-CA" dirty="0"/>
              <a:t>How does your body respond to anxiety?</a:t>
            </a:r>
          </a:p>
        </p:txBody>
      </p:sp>
    </p:spTree>
    <p:extLst>
      <p:ext uri="{BB962C8B-B14F-4D97-AF65-F5344CB8AC3E}">
        <p14:creationId xmlns:p14="http://schemas.microsoft.com/office/powerpoint/2010/main" val="720209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dn.gearpatrol.com/wp-content/uploads/2017/02/Box-Breathing-Gear-Patrol-Lead-Full.jpg">
            <a:extLst>
              <a:ext uri="{FF2B5EF4-FFF2-40B4-BE49-F238E27FC236}">
                <a16:creationId xmlns:a16="http://schemas.microsoft.com/office/drawing/2014/main" id="{EDB69F8A-4F39-4E31-97C3-C23188018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241" y="217144"/>
            <a:ext cx="6075770" cy="4071392"/>
          </a:xfrm>
          <a:prstGeom prst="rect">
            <a:avLst/>
          </a:prstGeom>
          <a:noFill/>
          <a:extLst>
            <a:ext uri="{909E8E84-426E-40DD-AFC4-6F175D3DCCD1}">
              <a14:hiddenFill xmlns:a14="http://schemas.microsoft.com/office/drawing/2010/main">
                <a:solidFill>
                  <a:srgbClr val="FFFFFF"/>
                </a:solidFill>
              </a14:hiddenFill>
            </a:ext>
          </a:extLst>
        </p:spPr>
      </p:pic>
      <p:pic>
        <p:nvPicPr>
          <p:cNvPr id="3" name="boxbreathing.3gp">
            <a:hlinkClick r:id="" action="ppaction://media"/>
            <a:extLst>
              <a:ext uri="{FF2B5EF4-FFF2-40B4-BE49-F238E27FC236}">
                <a16:creationId xmlns:a16="http://schemas.microsoft.com/office/drawing/2014/main" id="{F17D7F17-3F31-4320-8816-52F57C5394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02113" y="2733996"/>
            <a:ext cx="4648895" cy="3109079"/>
          </a:xfrm>
          <a:prstGeom prst="rect">
            <a:avLst/>
          </a:prstGeom>
        </p:spPr>
      </p:pic>
      <p:sp>
        <p:nvSpPr>
          <p:cNvPr id="4" name="TextBox 3">
            <a:extLst>
              <a:ext uri="{FF2B5EF4-FFF2-40B4-BE49-F238E27FC236}">
                <a16:creationId xmlns:a16="http://schemas.microsoft.com/office/drawing/2014/main" id="{BE9F0FDE-3440-4DD6-A001-28051751E684}"/>
              </a:ext>
            </a:extLst>
          </p:cNvPr>
          <p:cNvSpPr txBox="1"/>
          <p:nvPr/>
        </p:nvSpPr>
        <p:spPr>
          <a:xfrm>
            <a:off x="927652" y="4903304"/>
            <a:ext cx="2650435" cy="369332"/>
          </a:xfrm>
          <a:prstGeom prst="rect">
            <a:avLst/>
          </a:prstGeom>
          <a:noFill/>
        </p:spPr>
        <p:txBody>
          <a:bodyPr wrap="square" rtlCol="0">
            <a:spAutoFit/>
          </a:bodyPr>
          <a:lstStyle/>
          <a:p>
            <a:r>
              <a:rPr lang="en-CA" dirty="0"/>
              <a:t>Learn to deep breathe </a:t>
            </a:r>
          </a:p>
        </p:txBody>
      </p:sp>
    </p:spTree>
    <p:extLst>
      <p:ext uri="{BB962C8B-B14F-4D97-AF65-F5344CB8AC3E}">
        <p14:creationId xmlns:p14="http://schemas.microsoft.com/office/powerpoint/2010/main" val="379844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repeatCount="indefinite"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8 Ways A Child's Anxiety Shows Up as Something Else | GoZen!">
            <a:extLst>
              <a:ext uri="{FF2B5EF4-FFF2-40B4-BE49-F238E27FC236}">
                <a16:creationId xmlns:a16="http://schemas.microsoft.com/office/drawing/2014/main" id="{98C6F489-1624-4B33-9F8A-B8343B540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367"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281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34D1F-CE04-4EFD-ACCF-15258A6C7CFA}"/>
              </a:ext>
            </a:extLst>
          </p:cNvPr>
          <p:cNvSpPr>
            <a:spLocks noGrp="1"/>
          </p:cNvSpPr>
          <p:nvPr>
            <p:ph type="title"/>
          </p:nvPr>
        </p:nvSpPr>
        <p:spPr>
          <a:xfrm>
            <a:off x="0" y="569844"/>
            <a:ext cx="9634377" cy="806910"/>
          </a:xfrm>
        </p:spPr>
        <p:txBody>
          <a:bodyPr/>
          <a:lstStyle/>
          <a:p>
            <a:r>
              <a:rPr lang="en-CA" dirty="0"/>
              <a:t>What experiences have you had with Anxiety?</a:t>
            </a:r>
          </a:p>
        </p:txBody>
      </p:sp>
      <p:pic>
        <p:nvPicPr>
          <p:cNvPr id="3" name="Picture 2" descr="8 Ways A Child's Anxiety Shows Up as Something Else | GoZen!">
            <a:extLst>
              <a:ext uri="{FF2B5EF4-FFF2-40B4-BE49-F238E27FC236}">
                <a16:creationId xmlns:a16="http://schemas.microsoft.com/office/drawing/2014/main" id="{21217F7B-B7DA-4C6E-BC8D-7D9267DDD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409" y="1786098"/>
            <a:ext cx="5354390" cy="4502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D05D77-29BF-4A35-B9E1-412E5213C5C2}"/>
              </a:ext>
            </a:extLst>
          </p:cNvPr>
          <p:cNvSpPr txBox="1"/>
          <p:nvPr/>
        </p:nvSpPr>
        <p:spPr>
          <a:xfrm>
            <a:off x="7630805" y="2782669"/>
            <a:ext cx="2124314" cy="1477328"/>
          </a:xfrm>
          <a:prstGeom prst="rect">
            <a:avLst/>
          </a:prstGeom>
          <a:noFill/>
        </p:spPr>
        <p:txBody>
          <a:bodyPr wrap="square" rtlCol="0">
            <a:spAutoFit/>
          </a:bodyPr>
          <a:lstStyle/>
          <a:p>
            <a:r>
              <a:rPr lang="en-CA" dirty="0"/>
              <a:t>Anxiety can be helpful!  How can you think of anxious feelings as positive?</a:t>
            </a:r>
          </a:p>
        </p:txBody>
      </p:sp>
    </p:spTree>
    <p:extLst>
      <p:ext uri="{BB962C8B-B14F-4D97-AF65-F5344CB8AC3E}">
        <p14:creationId xmlns:p14="http://schemas.microsoft.com/office/powerpoint/2010/main" val="4271083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4F8E-D9BE-40F3-9080-C4EABD2ED10F}"/>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Disorders of Signaling</a:t>
            </a:r>
          </a:p>
        </p:txBody>
      </p:sp>
      <p:sp>
        <p:nvSpPr>
          <p:cNvPr id="3" name="TextBox 2">
            <a:extLst>
              <a:ext uri="{FF2B5EF4-FFF2-40B4-BE49-F238E27FC236}">
                <a16:creationId xmlns:a16="http://schemas.microsoft.com/office/drawing/2014/main" id="{87073AD2-41DC-415F-95D0-E54F6A0BD729}"/>
              </a:ext>
            </a:extLst>
          </p:cNvPr>
          <p:cNvSpPr txBox="1"/>
          <p:nvPr/>
        </p:nvSpPr>
        <p:spPr>
          <a:xfrm>
            <a:off x="619057" y="1590451"/>
            <a:ext cx="4818973" cy="399782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20000"/>
              </a:lnSpc>
              <a:spcAft>
                <a:spcPts val="600"/>
              </a:spcAft>
              <a:buClr>
                <a:schemeClr val="accent6"/>
              </a:buClr>
              <a:buSzPct val="90000"/>
            </a:pPr>
            <a:r>
              <a:rPr lang="en-US" sz="2400" dirty="0"/>
              <a:t>Anxiety</a:t>
            </a:r>
            <a:endParaRPr lang="en-US" sz="2400" dirty="0">
              <a:cs typeface="Arial"/>
            </a:endParaRPr>
          </a:p>
          <a:p>
            <a:pPr>
              <a:lnSpc>
                <a:spcPct val="120000"/>
              </a:lnSpc>
              <a:spcAft>
                <a:spcPts val="600"/>
              </a:spcAft>
              <a:buClr>
                <a:schemeClr val="accent6"/>
              </a:buClr>
              <a:buSzPct val="90000"/>
            </a:pPr>
            <a:r>
              <a:rPr lang="en-US" sz="2400" dirty="0"/>
              <a:t>Social Anxiety Disorder</a:t>
            </a:r>
            <a:endParaRPr lang="en-US" sz="2400" dirty="0">
              <a:cs typeface="Arial"/>
            </a:endParaRPr>
          </a:p>
          <a:p>
            <a:pPr>
              <a:lnSpc>
                <a:spcPct val="120000"/>
              </a:lnSpc>
              <a:spcAft>
                <a:spcPts val="600"/>
              </a:spcAft>
              <a:buClr>
                <a:schemeClr val="accent6"/>
              </a:buClr>
              <a:buSzPct val="90000"/>
            </a:pPr>
            <a:r>
              <a:rPr lang="en-US" sz="2400" dirty="0"/>
              <a:t>Panic Disorder</a:t>
            </a:r>
          </a:p>
          <a:p>
            <a:pPr>
              <a:lnSpc>
                <a:spcPct val="120000"/>
              </a:lnSpc>
              <a:spcAft>
                <a:spcPts val="600"/>
              </a:spcAft>
              <a:buClr>
                <a:schemeClr val="accent6"/>
              </a:buClr>
              <a:buSzPct val="90000"/>
            </a:pPr>
            <a:r>
              <a:rPr lang="en-US" sz="2400" dirty="0">
                <a:cs typeface="Arial"/>
              </a:rPr>
              <a:t>Obsessive Compulsive Disorder</a:t>
            </a:r>
          </a:p>
          <a:p>
            <a:pPr>
              <a:lnSpc>
                <a:spcPct val="120000"/>
              </a:lnSpc>
              <a:spcAft>
                <a:spcPts val="600"/>
              </a:spcAft>
              <a:buClr>
                <a:schemeClr val="accent6"/>
              </a:buClr>
              <a:buSzPct val="90000"/>
            </a:pPr>
            <a:r>
              <a:rPr lang="en-US" sz="2400" dirty="0">
                <a:cs typeface="Arial"/>
              </a:rPr>
              <a:t>Post-Traumatic Stress Disorder</a:t>
            </a:r>
          </a:p>
        </p:txBody>
      </p:sp>
      <p:pic>
        <p:nvPicPr>
          <p:cNvPr id="5" name="Picture 5" descr="A picture containing drawing&#10;&#10;Description automatically generated">
            <a:extLst>
              <a:ext uri="{FF2B5EF4-FFF2-40B4-BE49-F238E27FC236}">
                <a16:creationId xmlns:a16="http://schemas.microsoft.com/office/drawing/2014/main" id="{348EC035-B2F5-4115-83C8-E10B8BCEA96F}"/>
              </a:ext>
            </a:extLst>
          </p:cNvPr>
          <p:cNvPicPr>
            <a:picLocks noChangeAspect="1"/>
          </p:cNvPicPr>
          <p:nvPr/>
        </p:nvPicPr>
        <p:blipFill rotWithShape="1">
          <a:blip r:embed="rId3"/>
          <a:srcRect t="8726" r="-2" b="5751"/>
          <a:stretch/>
        </p:blipFill>
        <p:spPr>
          <a:xfrm>
            <a:off x="6273821" y="1742266"/>
            <a:ext cx="4818974" cy="33734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19" name="TextBox 18">
            <a:extLst>
              <a:ext uri="{FF2B5EF4-FFF2-40B4-BE49-F238E27FC236}">
                <a16:creationId xmlns:a16="http://schemas.microsoft.com/office/drawing/2014/main" id="{4DCA1244-E2FA-4CC2-B8CB-7513B6183162}"/>
              </a:ext>
            </a:extLst>
          </p:cNvPr>
          <p:cNvSpPr txBox="1"/>
          <p:nvPr/>
        </p:nvSpPr>
        <p:spPr>
          <a:xfrm>
            <a:off x="5076894" y="5588279"/>
            <a:ext cx="2231136" cy="923330"/>
          </a:xfrm>
          <a:prstGeom prst="rect">
            <a:avLst/>
          </a:prstGeom>
          <a:noFill/>
        </p:spPr>
        <p:txBody>
          <a:bodyPr wrap="square" rtlCol="0">
            <a:spAutoFit/>
          </a:bodyPr>
          <a:lstStyle/>
          <a:p>
            <a:r>
              <a:rPr lang="en-CA" dirty="0"/>
              <a:t>Flipping your lid video – the brain explained</a:t>
            </a:r>
          </a:p>
        </p:txBody>
      </p:sp>
      <p:sp>
        <p:nvSpPr>
          <p:cNvPr id="21" name="Rectangle 20">
            <a:extLst>
              <a:ext uri="{FF2B5EF4-FFF2-40B4-BE49-F238E27FC236}">
                <a16:creationId xmlns:a16="http://schemas.microsoft.com/office/drawing/2014/main" id="{41B7F514-4A2C-4A9F-A2CF-1FB385CF198B}"/>
              </a:ext>
            </a:extLst>
          </p:cNvPr>
          <p:cNvSpPr/>
          <p:nvPr/>
        </p:nvSpPr>
        <p:spPr>
          <a:xfrm>
            <a:off x="7308030" y="5449779"/>
            <a:ext cx="2048350" cy="1200329"/>
          </a:xfrm>
          <a:prstGeom prst="rect">
            <a:avLst/>
          </a:prstGeom>
        </p:spPr>
        <p:txBody>
          <a:bodyPr wrap="square">
            <a:spAutoFit/>
          </a:bodyPr>
          <a:lstStyle/>
          <a:p>
            <a:r>
              <a:rPr lang="en-CA" dirty="0">
                <a:hlinkClick r:id="rId4">
                  <a:extLst>
                    <a:ext uri="{A12FA001-AC4F-418D-AE19-62706E023703}">
                      <ahyp:hlinkClr xmlns:ahyp="http://schemas.microsoft.com/office/drawing/2018/hyperlinkcolor" val="tx"/>
                    </a:ext>
                  </a:extLst>
                </a:hlinkClick>
              </a:rPr>
              <a:t>https://www.youtube.com/watch?v=gm9CIJ74Oxw</a:t>
            </a:r>
            <a:endParaRPr lang="en-CA" dirty="0"/>
          </a:p>
          <a:p>
            <a:endParaRPr lang="en-CA" dirty="0"/>
          </a:p>
        </p:txBody>
      </p:sp>
    </p:spTree>
    <p:extLst>
      <p:ext uri="{BB962C8B-B14F-4D97-AF65-F5344CB8AC3E}">
        <p14:creationId xmlns:p14="http://schemas.microsoft.com/office/powerpoint/2010/main" val="3741791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A6048-0E6C-4A93-A569-6A9071E0ECEE}"/>
              </a:ext>
            </a:extLst>
          </p:cNvPr>
          <p:cNvSpPr>
            <a:spLocks noGrp="1"/>
          </p:cNvSpPr>
          <p:nvPr>
            <p:ph type="title"/>
          </p:nvPr>
        </p:nvSpPr>
        <p:spPr/>
        <p:txBody>
          <a:bodyPr/>
          <a:lstStyle/>
          <a:p>
            <a:r>
              <a:rPr lang="en-CA" dirty="0"/>
              <a:t>General Anxiety Disorder</a:t>
            </a:r>
          </a:p>
        </p:txBody>
      </p:sp>
      <p:sp>
        <p:nvSpPr>
          <p:cNvPr id="3" name="Rectangle 2">
            <a:extLst>
              <a:ext uri="{FF2B5EF4-FFF2-40B4-BE49-F238E27FC236}">
                <a16:creationId xmlns:a16="http://schemas.microsoft.com/office/drawing/2014/main" id="{14FC25A9-7F0E-4655-B1DF-D0D3A609CE1A}"/>
              </a:ext>
            </a:extLst>
          </p:cNvPr>
          <p:cNvSpPr/>
          <p:nvPr/>
        </p:nvSpPr>
        <p:spPr>
          <a:xfrm>
            <a:off x="3178002" y="1530770"/>
            <a:ext cx="6096000" cy="4801314"/>
          </a:xfrm>
          <a:prstGeom prst="rect">
            <a:avLst/>
          </a:prstGeom>
        </p:spPr>
        <p:txBody>
          <a:bodyPr>
            <a:spAutoFit/>
          </a:bodyPr>
          <a:lstStyle/>
          <a:p>
            <a:pPr marL="668338" lvl="0" indent="-571500">
              <a:buClr>
                <a:srgbClr val="000000"/>
              </a:buClr>
              <a:buSzPts val="3600"/>
              <a:buFont typeface="Arial" panose="020B0604020202020204" pitchFamily="34" charset="0"/>
              <a:buChar char="•"/>
            </a:pPr>
            <a:r>
              <a:rPr lang="en-US" dirty="0">
                <a:ea typeface="Helvetica Neue Light"/>
                <a:cs typeface="Helvetica Neue Light"/>
                <a:sym typeface="Helvetica Neue Light"/>
              </a:rPr>
              <a:t>Persistent distressing physical symptoms related to an over response versus an underlying medical cause – such as headaches, stomachaches, pain etc.</a:t>
            </a:r>
          </a:p>
          <a:p>
            <a:pPr marL="668338" lvl="0" indent="-571500">
              <a:buClr>
                <a:srgbClr val="000000"/>
              </a:buClr>
              <a:buSzPts val="3600"/>
              <a:buFont typeface="Arial" panose="020B0604020202020204" pitchFamily="34" charset="0"/>
              <a:buChar char="•"/>
            </a:pPr>
            <a:endParaRPr lang="en-US" dirty="0">
              <a:ea typeface="Helvetica Neue Light"/>
              <a:cs typeface="Helvetica Neue Light"/>
              <a:sym typeface="Helvetica Neue Light"/>
            </a:endParaRPr>
          </a:p>
          <a:p>
            <a:pPr marL="668338" lvl="0" indent="-571500">
              <a:buClr>
                <a:srgbClr val="000000"/>
              </a:buClr>
              <a:buSzPts val="3600"/>
              <a:buFont typeface="Arial" panose="020B0604020202020204" pitchFamily="34" charset="0"/>
              <a:buChar char="•"/>
            </a:pPr>
            <a:r>
              <a:rPr lang="en-US" dirty="0">
                <a:ea typeface="Helvetica Neue Light"/>
                <a:cs typeface="Helvetica Neue Light"/>
                <a:sym typeface="Helvetica Neue Light"/>
              </a:rPr>
              <a:t>Worrying about many things (much more than others) and seeking constant reassurance</a:t>
            </a:r>
          </a:p>
          <a:p>
            <a:pPr marL="668338" lvl="0" indent="-571500">
              <a:buClr>
                <a:srgbClr val="000000"/>
              </a:buClr>
              <a:buSzPts val="3600"/>
              <a:buFont typeface="Arial" panose="020B0604020202020204" pitchFamily="34" charset="0"/>
              <a:buChar char="•"/>
            </a:pPr>
            <a:endParaRPr lang="en-US" dirty="0">
              <a:ea typeface="Helvetica Neue Light"/>
              <a:cs typeface="Helvetica Neue Light"/>
              <a:sym typeface="Helvetica Neue Light"/>
            </a:endParaRPr>
          </a:p>
          <a:p>
            <a:pPr marL="668338" lvl="0" indent="-571500">
              <a:buClr>
                <a:srgbClr val="000000"/>
              </a:buClr>
              <a:buSzPts val="3600"/>
              <a:buFont typeface="Arial" panose="020B0604020202020204" pitchFamily="34" charset="0"/>
              <a:buChar char="•"/>
            </a:pPr>
            <a:r>
              <a:rPr lang="en-US" dirty="0">
                <a:ea typeface="Helvetica Neue Light"/>
                <a:cs typeface="Helvetica Neue Light"/>
                <a:sym typeface="Helvetica Neue Light"/>
              </a:rPr>
              <a:t>Having trouble “letting go” of the worry</a:t>
            </a:r>
          </a:p>
          <a:p>
            <a:pPr marL="668338" lvl="0" indent="-571500">
              <a:buClr>
                <a:srgbClr val="000000"/>
              </a:buClr>
              <a:buSzPts val="3600"/>
              <a:buFont typeface="Arial" panose="020B0604020202020204" pitchFamily="34" charset="0"/>
              <a:buChar char="•"/>
            </a:pPr>
            <a:endParaRPr lang="en-US" dirty="0">
              <a:ea typeface="Helvetica Neue Light"/>
              <a:cs typeface="Helvetica Neue Light"/>
              <a:sym typeface="Helvetica Neue Light"/>
            </a:endParaRPr>
          </a:p>
          <a:p>
            <a:pPr marL="668338" lvl="0" indent="-571500">
              <a:buClr>
                <a:srgbClr val="000000"/>
              </a:buClr>
              <a:buSzPts val="3600"/>
              <a:buFont typeface="Arial" panose="020B0604020202020204" pitchFamily="34" charset="0"/>
              <a:buChar char="•"/>
            </a:pPr>
            <a:r>
              <a:rPr lang="en-US" dirty="0">
                <a:ea typeface="Helvetica Neue Light"/>
                <a:cs typeface="Helvetica Neue Light"/>
                <a:sym typeface="Helvetica Neue Light"/>
              </a:rPr>
              <a:t>Usually seeming tense or “on edge”</a:t>
            </a:r>
          </a:p>
          <a:p>
            <a:pPr marL="668338" lvl="0" indent="-571500">
              <a:buClr>
                <a:srgbClr val="000000"/>
              </a:buClr>
              <a:buSzPts val="3600"/>
              <a:buFont typeface="Arial" panose="020B0604020202020204" pitchFamily="34" charset="0"/>
              <a:buChar char="•"/>
            </a:pPr>
            <a:endParaRPr lang="en-US" dirty="0">
              <a:ea typeface="Helvetica Neue Light"/>
              <a:cs typeface="Helvetica Neue Light"/>
              <a:sym typeface="Helvetica Neue Light"/>
            </a:endParaRPr>
          </a:p>
          <a:p>
            <a:pPr marL="668338" lvl="0" indent="-571500">
              <a:buClr>
                <a:srgbClr val="000000"/>
              </a:buClr>
              <a:buSzPts val="3600"/>
              <a:buFont typeface="Arial" panose="020B0604020202020204" pitchFamily="34" charset="0"/>
              <a:buChar char="•"/>
            </a:pPr>
            <a:r>
              <a:rPr lang="en-US" dirty="0">
                <a:ea typeface="Helvetica Neue Light"/>
                <a:cs typeface="Helvetica Neue Light"/>
                <a:sym typeface="Helvetica Neue Light"/>
              </a:rPr>
              <a:t>Worrying with a level of intensity that interferes with enjoying life or participating in desired activities or events </a:t>
            </a:r>
          </a:p>
          <a:p>
            <a:pPr marL="896938" lvl="0" indent="-571500">
              <a:buClr>
                <a:srgbClr val="000000"/>
              </a:buClr>
              <a:buSzPts val="5125"/>
              <a:buFont typeface="Arial" panose="020B0604020202020204" pitchFamily="34" charset="0"/>
              <a:buChar char="•"/>
            </a:pPr>
            <a:endParaRPr lang="en-US" dirty="0">
              <a:ea typeface="Helvetica Neue Light"/>
              <a:cs typeface="Helvetica Neue Light"/>
              <a:sym typeface="Helvetica Neue Light"/>
            </a:endParaRPr>
          </a:p>
          <a:p>
            <a:pPr marL="668338" lvl="0" indent="-571500">
              <a:buClr>
                <a:srgbClr val="000000"/>
              </a:buClr>
              <a:buSzPts val="3600"/>
              <a:buFont typeface="Arial" panose="020B0604020202020204" pitchFamily="34" charset="0"/>
              <a:buChar char="•"/>
            </a:pPr>
            <a:r>
              <a:rPr lang="en-US" dirty="0">
                <a:ea typeface="Helvetica Neue Light"/>
                <a:cs typeface="Helvetica Neue Light"/>
                <a:sym typeface="Helvetica Neue Light"/>
              </a:rPr>
              <a:t> </a:t>
            </a:r>
            <a:r>
              <a:rPr lang="en-US" b="1" dirty="0">
                <a:sym typeface="Arial"/>
              </a:rPr>
              <a:t>Approximately 1% of young people</a:t>
            </a:r>
            <a:endParaRPr lang="en-US" dirty="0"/>
          </a:p>
        </p:txBody>
      </p:sp>
      <p:pic>
        <p:nvPicPr>
          <p:cNvPr id="12290" name="Picture 2" descr="GENERALIZED ANXIETY DISORDER: AN OVERVIEW | by Dr Shoury Kuttappa | Medium">
            <a:extLst>
              <a:ext uri="{FF2B5EF4-FFF2-40B4-BE49-F238E27FC236}">
                <a16:creationId xmlns:a16="http://schemas.microsoft.com/office/drawing/2014/main" id="{6AAFF117-6C28-44D1-8497-618552D99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20" y="2752070"/>
            <a:ext cx="2590178" cy="235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479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1FFF-5674-4401-90D9-7CF00F4E0CAD}"/>
              </a:ext>
            </a:extLst>
          </p:cNvPr>
          <p:cNvSpPr>
            <a:spLocks noGrp="1"/>
          </p:cNvSpPr>
          <p:nvPr>
            <p:ph type="title"/>
          </p:nvPr>
        </p:nvSpPr>
        <p:spPr>
          <a:xfrm>
            <a:off x="1398220" y="2165141"/>
            <a:ext cx="2888120" cy="4454554"/>
          </a:xfrm>
        </p:spPr>
        <p:txBody>
          <a:bodyPr vert="horz" lIns="91440" tIns="45720" rIns="91440" bIns="45720" rtlCol="0" anchor="ctr">
            <a:normAutofit/>
          </a:bodyPr>
          <a:lstStyle/>
          <a:p>
            <a:r>
              <a:rPr lang="en-US" sz="3600" dirty="0"/>
              <a:t>Social Anxiety Disorder</a:t>
            </a:r>
          </a:p>
        </p:txBody>
      </p:sp>
      <p:sp>
        <p:nvSpPr>
          <p:cNvPr id="3" name="TextBox 2">
            <a:extLst>
              <a:ext uri="{FF2B5EF4-FFF2-40B4-BE49-F238E27FC236}">
                <a16:creationId xmlns:a16="http://schemas.microsoft.com/office/drawing/2014/main" id="{DDD1B039-0C03-43D9-8D78-4BFD812F52BA}"/>
              </a:ext>
            </a:extLst>
          </p:cNvPr>
          <p:cNvSpPr txBox="1"/>
          <p:nvPr/>
        </p:nvSpPr>
        <p:spPr>
          <a:xfrm>
            <a:off x="4286340" y="647750"/>
            <a:ext cx="6894565" cy="420521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20000"/>
              </a:lnSpc>
              <a:spcAft>
                <a:spcPts val="600"/>
              </a:spcAft>
              <a:buClr>
                <a:schemeClr val="accent6"/>
              </a:buClr>
              <a:buSzPct val="90000"/>
              <a:buFont typeface="Wingdings" panose="05000000000000000000" pitchFamily="2" charset="2"/>
              <a:buChar char="§"/>
            </a:pPr>
            <a:r>
              <a:rPr lang="en-US" dirty="0"/>
              <a:t>People who have SAD experience severe fear/high anxiety in social situations </a:t>
            </a:r>
          </a:p>
          <a:p>
            <a:pPr>
              <a:lnSpc>
                <a:spcPct val="120000"/>
              </a:lnSpc>
              <a:spcAft>
                <a:spcPts val="600"/>
              </a:spcAft>
              <a:buClr>
                <a:schemeClr val="accent6"/>
              </a:buClr>
              <a:buSzPct val="90000"/>
              <a:buFont typeface="Wingdings" panose="05000000000000000000" pitchFamily="2" charset="2"/>
              <a:buChar char="§"/>
            </a:pPr>
            <a:r>
              <a:rPr lang="en-US" dirty="0"/>
              <a:t>They think that they are being closely watched, judged or criticized by others </a:t>
            </a:r>
          </a:p>
          <a:p>
            <a:pPr>
              <a:lnSpc>
                <a:spcPct val="120000"/>
              </a:lnSpc>
              <a:spcAft>
                <a:spcPts val="600"/>
              </a:spcAft>
              <a:buClr>
                <a:schemeClr val="accent6"/>
              </a:buClr>
              <a:buSzPct val="90000"/>
              <a:buFont typeface="Wingdings" panose="05000000000000000000" pitchFamily="2" charset="2"/>
              <a:buChar char="§"/>
            </a:pPr>
            <a:r>
              <a:rPr lang="en-US" dirty="0"/>
              <a:t>They think they will be embarrassed or humiliated </a:t>
            </a:r>
          </a:p>
          <a:p>
            <a:pPr>
              <a:lnSpc>
                <a:spcPct val="120000"/>
              </a:lnSpc>
              <a:spcAft>
                <a:spcPts val="600"/>
              </a:spcAft>
              <a:buClr>
                <a:schemeClr val="accent6"/>
              </a:buClr>
              <a:buSzPct val="90000"/>
              <a:buFont typeface="Wingdings" panose="05000000000000000000" pitchFamily="2" charset="2"/>
              <a:buChar char="§"/>
            </a:pPr>
            <a:r>
              <a:rPr lang="en-US" dirty="0"/>
              <a:t>As a result, they avoid social situations (speaking in class, going to a party, etc.) </a:t>
            </a:r>
          </a:p>
          <a:p>
            <a:pPr>
              <a:lnSpc>
                <a:spcPct val="120000"/>
              </a:lnSpc>
              <a:spcAft>
                <a:spcPts val="600"/>
              </a:spcAft>
              <a:buClr>
                <a:schemeClr val="accent6"/>
              </a:buClr>
              <a:buSzPct val="90000"/>
              <a:buFont typeface="Wingdings" panose="05000000000000000000" pitchFamily="2" charset="2"/>
              <a:buChar char="§"/>
            </a:pPr>
            <a:r>
              <a:rPr lang="en-US" dirty="0"/>
              <a:t>Sometimes they can experience a panic attack but only in a social situation</a:t>
            </a:r>
            <a:endParaRPr lang="en-US" dirty="0">
              <a:cs typeface="Arial"/>
            </a:endParaRPr>
          </a:p>
        </p:txBody>
      </p:sp>
      <p:sp>
        <p:nvSpPr>
          <p:cNvPr id="4" name="TextBox 3">
            <a:extLst>
              <a:ext uri="{FF2B5EF4-FFF2-40B4-BE49-F238E27FC236}">
                <a16:creationId xmlns:a16="http://schemas.microsoft.com/office/drawing/2014/main" id="{0278A536-7A2A-42CD-836E-CB9C28667147}"/>
              </a:ext>
            </a:extLst>
          </p:cNvPr>
          <p:cNvSpPr txBox="1"/>
          <p:nvPr/>
        </p:nvSpPr>
        <p:spPr>
          <a:xfrm>
            <a:off x="5084564" y="5552217"/>
            <a:ext cx="28881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https://www.youtube.com/watch?v=kitHQUWrA7s</a:t>
            </a:r>
            <a:endParaRPr lang="en-US" dirty="0"/>
          </a:p>
          <a:p>
            <a:endParaRPr lang="en-US" dirty="0">
              <a:cs typeface="Arial"/>
            </a:endParaRPr>
          </a:p>
        </p:txBody>
      </p:sp>
      <p:sp>
        <p:nvSpPr>
          <p:cNvPr id="5" name="TextBox 4">
            <a:extLst>
              <a:ext uri="{FF2B5EF4-FFF2-40B4-BE49-F238E27FC236}">
                <a16:creationId xmlns:a16="http://schemas.microsoft.com/office/drawing/2014/main" id="{C942CD31-9B88-482A-9C1F-FF44BE51295B}"/>
              </a:ext>
            </a:extLst>
          </p:cNvPr>
          <p:cNvSpPr txBox="1"/>
          <p:nvPr/>
        </p:nvSpPr>
        <p:spPr>
          <a:xfrm>
            <a:off x="4878729" y="5017926"/>
            <a:ext cx="32997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to watch a short video</a:t>
            </a:r>
            <a:r>
              <a:rPr lang="en-US" dirty="0">
                <a:cs typeface="Arial"/>
              </a:rPr>
              <a:t>​</a:t>
            </a:r>
            <a:endParaRPr lang="en-US" dirty="0"/>
          </a:p>
        </p:txBody>
      </p:sp>
      <p:pic>
        <p:nvPicPr>
          <p:cNvPr id="6" name="Picture 6" descr="A picture containing pencil, clock, airplane&#10;&#10;Description automatically generated">
            <a:extLst>
              <a:ext uri="{FF2B5EF4-FFF2-40B4-BE49-F238E27FC236}">
                <a16:creationId xmlns:a16="http://schemas.microsoft.com/office/drawing/2014/main" id="{56956311-0CCD-4CEF-906B-FF257B24CB38}"/>
              </a:ext>
            </a:extLst>
          </p:cNvPr>
          <p:cNvPicPr>
            <a:picLocks noChangeAspect="1"/>
          </p:cNvPicPr>
          <p:nvPr/>
        </p:nvPicPr>
        <p:blipFill>
          <a:blip r:embed="rId3"/>
          <a:stretch>
            <a:fillRect/>
          </a:stretch>
        </p:blipFill>
        <p:spPr>
          <a:xfrm>
            <a:off x="1011095" y="768392"/>
            <a:ext cx="2778604" cy="2125692"/>
          </a:xfrm>
          <a:prstGeom prst="rect">
            <a:avLst/>
          </a:prstGeom>
        </p:spPr>
      </p:pic>
    </p:spTree>
    <p:extLst>
      <p:ext uri="{BB962C8B-B14F-4D97-AF65-F5344CB8AC3E}">
        <p14:creationId xmlns:p14="http://schemas.microsoft.com/office/powerpoint/2010/main" val="425948959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4B97-0ACF-4992-B332-D3891AAC870A}"/>
              </a:ext>
            </a:extLst>
          </p:cNvPr>
          <p:cNvSpPr>
            <a:spLocks noGrp="1"/>
          </p:cNvSpPr>
          <p:nvPr>
            <p:ph type="title"/>
          </p:nvPr>
        </p:nvSpPr>
        <p:spPr>
          <a:xfrm>
            <a:off x="1512229" y="2288401"/>
            <a:ext cx="2888120" cy="4454554"/>
          </a:xfrm>
        </p:spPr>
        <p:txBody>
          <a:bodyPr vert="horz" lIns="91440" tIns="45720" rIns="91440" bIns="45720" rtlCol="0" anchor="ctr">
            <a:normAutofit/>
          </a:bodyPr>
          <a:lstStyle/>
          <a:p>
            <a:r>
              <a:rPr lang="en-US" sz="3600" dirty="0"/>
              <a:t>Panic Disorder</a:t>
            </a:r>
          </a:p>
        </p:txBody>
      </p:sp>
      <p:sp>
        <p:nvSpPr>
          <p:cNvPr id="3" name="TextBox 2">
            <a:extLst>
              <a:ext uri="{FF2B5EF4-FFF2-40B4-BE49-F238E27FC236}">
                <a16:creationId xmlns:a16="http://schemas.microsoft.com/office/drawing/2014/main" id="{D0F0D5C3-6475-4D59-B20F-002C12963C9C}"/>
              </a:ext>
            </a:extLst>
          </p:cNvPr>
          <p:cNvSpPr txBox="1"/>
          <p:nvPr/>
        </p:nvSpPr>
        <p:spPr>
          <a:xfrm>
            <a:off x="6427337" y="861961"/>
            <a:ext cx="4569120" cy="433742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20000"/>
              </a:lnSpc>
              <a:spcAft>
                <a:spcPts val="600"/>
              </a:spcAft>
              <a:buClr>
                <a:schemeClr val="accent6"/>
              </a:buClr>
              <a:buSzPct val="90000"/>
              <a:buFont typeface="Wingdings" panose="05000000000000000000" pitchFamily="2" charset="2"/>
              <a:buChar char="§"/>
            </a:pPr>
            <a:r>
              <a:rPr lang="en-US" dirty="0"/>
              <a:t>People who have PD experience frequent panic attacks that just “come out of the blue” </a:t>
            </a:r>
          </a:p>
          <a:p>
            <a:pPr>
              <a:lnSpc>
                <a:spcPct val="120000"/>
              </a:lnSpc>
              <a:spcAft>
                <a:spcPts val="600"/>
              </a:spcAft>
              <a:buClr>
                <a:schemeClr val="accent6"/>
              </a:buClr>
              <a:buSzPct val="90000"/>
              <a:buFont typeface="Wingdings" panose="05000000000000000000" pitchFamily="2" charset="2"/>
              <a:buChar char="§"/>
            </a:pPr>
            <a:r>
              <a:rPr lang="en-US" dirty="0"/>
              <a:t>They also develop anxiety about having an attack </a:t>
            </a:r>
          </a:p>
          <a:p>
            <a:pPr>
              <a:lnSpc>
                <a:spcPct val="120000"/>
              </a:lnSpc>
              <a:spcAft>
                <a:spcPts val="600"/>
              </a:spcAft>
              <a:buClr>
                <a:schemeClr val="accent6"/>
              </a:buClr>
              <a:buSzPct val="90000"/>
              <a:buFont typeface="Wingdings" panose="05000000000000000000" pitchFamily="2" charset="2"/>
              <a:buChar char="§"/>
            </a:pPr>
            <a:r>
              <a:rPr lang="en-US" dirty="0"/>
              <a:t> And, they avoid going to places where they think they may experience an attack </a:t>
            </a:r>
            <a:endParaRPr lang="en-US" dirty="0">
              <a:cs typeface="Arial"/>
            </a:endParaRPr>
          </a:p>
          <a:p>
            <a:pPr>
              <a:lnSpc>
                <a:spcPct val="120000"/>
              </a:lnSpc>
              <a:spcAft>
                <a:spcPts val="600"/>
              </a:spcAft>
              <a:buClr>
                <a:schemeClr val="accent6"/>
              </a:buClr>
              <a:buSzPct val="90000"/>
            </a:pPr>
            <a:endParaRPr lang="en-US" dirty="0">
              <a:cs typeface="Arial"/>
            </a:endParaRPr>
          </a:p>
        </p:txBody>
      </p:sp>
      <p:sp>
        <p:nvSpPr>
          <p:cNvPr id="4" name="TextBox 3">
            <a:extLst>
              <a:ext uri="{FF2B5EF4-FFF2-40B4-BE49-F238E27FC236}">
                <a16:creationId xmlns:a16="http://schemas.microsoft.com/office/drawing/2014/main" id="{00A3644A-EF1F-4F3D-8C63-05DE962050CD}"/>
              </a:ext>
            </a:extLst>
          </p:cNvPr>
          <p:cNvSpPr txBox="1"/>
          <p:nvPr/>
        </p:nvSpPr>
        <p:spPr>
          <a:xfrm>
            <a:off x="4267470" y="5997518"/>
            <a:ext cx="33758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https://www.youtube.com/watch?v=R3S_XYaEPUs</a:t>
            </a:r>
            <a:endParaRPr lang="en-US" dirty="0"/>
          </a:p>
          <a:p>
            <a:endParaRPr lang="en-US" dirty="0">
              <a:cs typeface="Arial"/>
            </a:endParaRPr>
          </a:p>
        </p:txBody>
      </p:sp>
      <p:sp>
        <p:nvSpPr>
          <p:cNvPr id="5" name="TextBox 4">
            <a:extLst>
              <a:ext uri="{FF2B5EF4-FFF2-40B4-BE49-F238E27FC236}">
                <a16:creationId xmlns:a16="http://schemas.microsoft.com/office/drawing/2014/main" id="{289643CE-B077-4F8F-91D0-6A5F47AF0314}"/>
              </a:ext>
            </a:extLst>
          </p:cNvPr>
          <p:cNvSpPr txBox="1"/>
          <p:nvPr/>
        </p:nvSpPr>
        <p:spPr>
          <a:xfrm>
            <a:off x="3958369" y="5563919"/>
            <a:ext cx="31580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to watch a short video</a:t>
            </a:r>
            <a:r>
              <a:rPr lang="en-US" dirty="0">
                <a:cs typeface="Arial"/>
              </a:rPr>
              <a:t>​</a:t>
            </a:r>
            <a:endParaRPr lang="en-US" dirty="0"/>
          </a:p>
        </p:txBody>
      </p:sp>
      <p:pic>
        <p:nvPicPr>
          <p:cNvPr id="19" name="Picture 4" descr="A close up of a map&#10;&#10;Description automatically generated">
            <a:extLst>
              <a:ext uri="{FF2B5EF4-FFF2-40B4-BE49-F238E27FC236}">
                <a16:creationId xmlns:a16="http://schemas.microsoft.com/office/drawing/2014/main" id="{EE430076-49CB-46D8-92F6-BED61C73E1DF}"/>
              </a:ext>
            </a:extLst>
          </p:cNvPr>
          <p:cNvPicPr>
            <a:picLocks noChangeAspect="1"/>
          </p:cNvPicPr>
          <p:nvPr/>
        </p:nvPicPr>
        <p:blipFill>
          <a:blip r:embed="rId3"/>
          <a:stretch>
            <a:fillRect/>
          </a:stretch>
        </p:blipFill>
        <p:spPr>
          <a:xfrm>
            <a:off x="559503" y="573513"/>
            <a:ext cx="4569119" cy="2679047"/>
          </a:xfrm>
          <a:prstGeom prst="rect">
            <a:avLst/>
          </a:prstGeom>
        </p:spPr>
      </p:pic>
    </p:spTree>
    <p:extLst>
      <p:ext uri="{BB962C8B-B14F-4D97-AF65-F5344CB8AC3E}">
        <p14:creationId xmlns:p14="http://schemas.microsoft.com/office/powerpoint/2010/main" val="187137611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8FDC-C420-4774-9365-EDF44C87F9C8}"/>
              </a:ext>
            </a:extLst>
          </p:cNvPr>
          <p:cNvSpPr>
            <a:spLocks noGrp="1"/>
          </p:cNvSpPr>
          <p:nvPr>
            <p:ph type="title"/>
          </p:nvPr>
        </p:nvSpPr>
        <p:spPr>
          <a:xfrm>
            <a:off x="2188901" y="808056"/>
            <a:ext cx="8381238" cy="1077229"/>
          </a:xfrm>
        </p:spPr>
        <p:txBody>
          <a:bodyPr>
            <a:normAutofit/>
          </a:bodyPr>
          <a:lstStyle/>
          <a:p>
            <a:pPr algn="l"/>
            <a:r>
              <a:rPr lang="en-US" sz="4800">
                <a:cs typeface="Arial"/>
              </a:rPr>
              <a:t>Mental Health is all States</a:t>
            </a:r>
            <a:endParaRPr lang="en-US" sz="4800"/>
          </a:p>
        </p:txBody>
      </p:sp>
      <p:sp>
        <p:nvSpPr>
          <p:cNvPr id="9" name="TextBox 8">
            <a:extLst>
              <a:ext uri="{FF2B5EF4-FFF2-40B4-BE49-F238E27FC236}">
                <a16:creationId xmlns:a16="http://schemas.microsoft.com/office/drawing/2014/main" id="{4F8D6418-A8E6-4B4F-BAE9-B8BD4843C25D}"/>
              </a:ext>
            </a:extLst>
          </p:cNvPr>
          <p:cNvSpPr txBox="1"/>
          <p:nvPr/>
        </p:nvSpPr>
        <p:spPr>
          <a:xfrm>
            <a:off x="2421648" y="6049944"/>
            <a:ext cx="4712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You can flow back and forth between states and exist in more than one state at a time.</a:t>
            </a:r>
          </a:p>
        </p:txBody>
      </p:sp>
      <p:sp>
        <p:nvSpPr>
          <p:cNvPr id="11" name="TextBox 10">
            <a:extLst>
              <a:ext uri="{FF2B5EF4-FFF2-40B4-BE49-F238E27FC236}">
                <a16:creationId xmlns:a16="http://schemas.microsoft.com/office/drawing/2014/main" id="{43C1FDB9-9060-4372-90C2-C26C82A36654}"/>
              </a:ext>
            </a:extLst>
          </p:cNvPr>
          <p:cNvSpPr txBox="1"/>
          <p:nvPr/>
        </p:nvSpPr>
        <p:spPr>
          <a:xfrm>
            <a:off x="8836325" y="2424022"/>
            <a:ext cx="288697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Click here to watch a video  explaining mental health states.</a:t>
            </a:r>
            <a:endParaRPr lang="en-US" dirty="0"/>
          </a:p>
          <a:p>
            <a:endParaRPr lang="en-US" dirty="0">
              <a:ea typeface="+mn-lt"/>
              <a:cs typeface="+mn-lt"/>
            </a:endParaRPr>
          </a:p>
          <a:p>
            <a:r>
              <a:rPr lang="en-US" dirty="0">
                <a:ea typeface="+mn-lt"/>
                <a:cs typeface="+mn-lt"/>
                <a:hlinkClick r:id="rId3">
                  <a:extLst>
                    <a:ext uri="{A12FA001-AC4F-418D-AE19-62706E023703}">
                      <ahyp:hlinkClr xmlns:ahyp="http://schemas.microsoft.com/office/drawing/2018/hyperlinkcolor" val="tx"/>
                    </a:ext>
                  </a:extLst>
                </a:hlinkClick>
              </a:rPr>
              <a:t>https://www.youtube.com/watch?v=LsowyMnqCRs</a:t>
            </a:r>
            <a:endParaRPr lang="en-US" dirty="0"/>
          </a:p>
          <a:p>
            <a:endParaRPr lang="en-US" dirty="0">
              <a:cs typeface="Arial"/>
            </a:endParaRPr>
          </a:p>
          <a:p>
            <a:endParaRPr lang="en-US" dirty="0">
              <a:cs typeface="Arial"/>
            </a:endParaRPr>
          </a:p>
          <a:p>
            <a:endParaRPr lang="en-US" dirty="0">
              <a:cs typeface="Arial"/>
            </a:endParaRPr>
          </a:p>
        </p:txBody>
      </p:sp>
      <p:pic>
        <p:nvPicPr>
          <p:cNvPr id="3" name="Picture 2">
            <a:extLst>
              <a:ext uri="{FF2B5EF4-FFF2-40B4-BE49-F238E27FC236}">
                <a16:creationId xmlns:a16="http://schemas.microsoft.com/office/drawing/2014/main" id="{BA9D178A-04BD-44AE-B157-779CD5A00771}"/>
              </a:ext>
            </a:extLst>
          </p:cNvPr>
          <p:cNvPicPr>
            <a:picLocks noChangeAspect="1"/>
          </p:cNvPicPr>
          <p:nvPr/>
        </p:nvPicPr>
        <p:blipFill>
          <a:blip r:embed="rId4"/>
          <a:stretch>
            <a:fillRect/>
          </a:stretch>
        </p:blipFill>
        <p:spPr>
          <a:xfrm>
            <a:off x="1497495" y="1789336"/>
            <a:ext cx="5849085" cy="4066728"/>
          </a:xfrm>
          <a:prstGeom prst="rect">
            <a:avLst/>
          </a:prstGeom>
        </p:spPr>
      </p:pic>
    </p:spTree>
    <p:extLst>
      <p:ext uri="{BB962C8B-B14F-4D97-AF65-F5344CB8AC3E}">
        <p14:creationId xmlns:p14="http://schemas.microsoft.com/office/powerpoint/2010/main" val="1240298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408A-ADCD-4CE3-9E4C-1DD39FAA04E6}"/>
              </a:ext>
            </a:extLst>
          </p:cNvPr>
          <p:cNvSpPr>
            <a:spLocks noGrp="1"/>
          </p:cNvSpPr>
          <p:nvPr>
            <p:ph type="title"/>
          </p:nvPr>
        </p:nvSpPr>
        <p:spPr/>
        <p:txBody>
          <a:bodyPr/>
          <a:lstStyle/>
          <a:p>
            <a:r>
              <a:rPr lang="en-CA" dirty="0"/>
              <a:t>Grounding Techniques</a:t>
            </a:r>
          </a:p>
        </p:txBody>
      </p:sp>
      <p:pic>
        <p:nvPicPr>
          <p:cNvPr id="18434" name="Picture 2" descr="5 Senses Grounding Technique | Grounding techniques, Kids coping skills,  Coping skills">
            <a:extLst>
              <a:ext uri="{FF2B5EF4-FFF2-40B4-BE49-F238E27FC236}">
                <a16:creationId xmlns:a16="http://schemas.microsoft.com/office/drawing/2014/main" id="{1C2B3082-463B-4F23-9ADB-A88CC2D5A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273" y="1533090"/>
            <a:ext cx="3643450" cy="47153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AEEF5D-7AE6-47F1-AF33-DDB373A779E1}"/>
              </a:ext>
            </a:extLst>
          </p:cNvPr>
          <p:cNvSpPr txBox="1"/>
          <p:nvPr/>
        </p:nvSpPr>
        <p:spPr>
          <a:xfrm>
            <a:off x="6282429" y="2107096"/>
            <a:ext cx="3643450" cy="2031325"/>
          </a:xfrm>
          <a:prstGeom prst="rect">
            <a:avLst/>
          </a:prstGeom>
          <a:noFill/>
        </p:spPr>
        <p:txBody>
          <a:bodyPr wrap="square" rtlCol="0">
            <a:spAutoFit/>
          </a:bodyPr>
          <a:lstStyle/>
          <a:p>
            <a:r>
              <a:rPr lang="en-CA" dirty="0"/>
              <a:t>Look at this link to learn more about physical and mental grounding techniques:</a:t>
            </a:r>
          </a:p>
          <a:p>
            <a:endParaRPr lang="en-CA" dirty="0"/>
          </a:p>
          <a:p>
            <a:r>
              <a:rPr lang="en-CA" dirty="0">
                <a:hlinkClick r:id="rId3"/>
              </a:rPr>
              <a:t>https://www.healthline.com/health/grounding-techniques</a:t>
            </a:r>
            <a:endParaRPr lang="en-CA" dirty="0"/>
          </a:p>
          <a:p>
            <a:endParaRPr lang="en-CA" dirty="0"/>
          </a:p>
        </p:txBody>
      </p:sp>
    </p:spTree>
    <p:extLst>
      <p:ext uri="{BB962C8B-B14F-4D97-AF65-F5344CB8AC3E}">
        <p14:creationId xmlns:p14="http://schemas.microsoft.com/office/powerpoint/2010/main" val="3532473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8A714-263C-4FBA-AB61-3C1AB7045B13}"/>
              </a:ext>
            </a:extLst>
          </p:cNvPr>
          <p:cNvSpPr>
            <a:spLocks noGrp="1"/>
          </p:cNvSpPr>
          <p:nvPr>
            <p:ph type="title"/>
          </p:nvPr>
        </p:nvSpPr>
        <p:spPr>
          <a:xfrm>
            <a:off x="1508570" y="2228346"/>
            <a:ext cx="2888120" cy="4454554"/>
          </a:xfrm>
        </p:spPr>
        <p:txBody>
          <a:bodyPr vert="horz" lIns="91440" tIns="45720" rIns="91440" bIns="45720" rtlCol="0" anchor="ctr">
            <a:normAutofit/>
          </a:bodyPr>
          <a:lstStyle/>
          <a:p>
            <a:r>
              <a:rPr lang="en-US" sz="3600" dirty="0"/>
              <a:t>Obsessive Compulsive Disorder (OCD)</a:t>
            </a:r>
          </a:p>
        </p:txBody>
      </p:sp>
      <p:sp>
        <p:nvSpPr>
          <p:cNvPr id="3" name="TextBox 2">
            <a:extLst>
              <a:ext uri="{FF2B5EF4-FFF2-40B4-BE49-F238E27FC236}">
                <a16:creationId xmlns:a16="http://schemas.microsoft.com/office/drawing/2014/main" id="{A0DB210C-D2E6-4B83-ADF7-A888C1A76FEA}"/>
              </a:ext>
            </a:extLst>
          </p:cNvPr>
          <p:cNvSpPr txBox="1"/>
          <p:nvPr/>
        </p:nvSpPr>
        <p:spPr>
          <a:xfrm>
            <a:off x="4744278" y="302693"/>
            <a:ext cx="6810438" cy="519725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20000"/>
              </a:lnSpc>
              <a:spcAft>
                <a:spcPts val="600"/>
              </a:spcAft>
              <a:buClr>
                <a:schemeClr val="accent6"/>
              </a:buClr>
              <a:buSzPct val="90000"/>
              <a:buFont typeface="Wingdings" panose="05000000000000000000" pitchFamily="2" charset="2"/>
              <a:buChar char="§"/>
            </a:pPr>
            <a:r>
              <a:rPr lang="en-US" dirty="0"/>
              <a:t>OCD has two components: obsessions and compulsions </a:t>
            </a:r>
          </a:p>
          <a:p>
            <a:pPr>
              <a:lnSpc>
                <a:spcPct val="120000"/>
              </a:lnSpc>
              <a:spcAft>
                <a:spcPts val="600"/>
              </a:spcAft>
              <a:buClr>
                <a:schemeClr val="accent6"/>
              </a:buClr>
              <a:buSzPct val="90000"/>
              <a:buFont typeface="Wingdings" panose="05000000000000000000" pitchFamily="2" charset="2"/>
              <a:buChar char="§"/>
            </a:pPr>
            <a:r>
              <a:rPr lang="en-US" dirty="0"/>
              <a:t>Obsessions are severe, recurrent, persistent thoughts that a person knows are not true but cannot stop  </a:t>
            </a:r>
          </a:p>
          <a:p>
            <a:pPr>
              <a:lnSpc>
                <a:spcPct val="120000"/>
              </a:lnSpc>
              <a:spcAft>
                <a:spcPts val="600"/>
              </a:spcAft>
              <a:buClr>
                <a:schemeClr val="accent6"/>
              </a:buClr>
              <a:buSzPct val="90000"/>
              <a:buFont typeface="Wingdings" panose="05000000000000000000" pitchFamily="2" charset="2"/>
              <a:buChar char="§"/>
            </a:pPr>
            <a:r>
              <a:rPr lang="en-US" dirty="0"/>
              <a:t>Common obsessions include: germs/dirt, thoughts that something terrible will happen, unwanted sexual or religious thoughts, etc.</a:t>
            </a:r>
            <a:endParaRPr lang="en-US" dirty="0">
              <a:ea typeface="+mn-lt"/>
              <a:cs typeface="+mn-lt"/>
            </a:endParaRPr>
          </a:p>
          <a:p>
            <a:pPr>
              <a:lnSpc>
                <a:spcPct val="120000"/>
              </a:lnSpc>
              <a:spcAft>
                <a:spcPts val="600"/>
              </a:spcAft>
              <a:buClr>
                <a:schemeClr val="accent6"/>
              </a:buClr>
              <a:buSzPct val="90000"/>
              <a:buFont typeface="Wingdings" panose="05000000000000000000" pitchFamily="2" charset="2"/>
              <a:buChar char="§"/>
            </a:pPr>
            <a:r>
              <a:rPr lang="en-US" dirty="0">
                <a:ea typeface="+mn-lt"/>
                <a:cs typeface="+mn-lt"/>
              </a:rPr>
              <a:t>Compulsions are repetitive actions that the person does to try and decrease their discomfort from having compulsions </a:t>
            </a:r>
          </a:p>
          <a:p>
            <a:pPr>
              <a:lnSpc>
                <a:spcPct val="120000"/>
              </a:lnSpc>
              <a:spcAft>
                <a:spcPts val="600"/>
              </a:spcAft>
              <a:buClr>
                <a:schemeClr val="accent6"/>
              </a:buClr>
              <a:buSzPct val="90000"/>
              <a:buFont typeface="Wingdings" panose="05000000000000000000" pitchFamily="2" charset="2"/>
              <a:buChar char="§"/>
            </a:pPr>
            <a:r>
              <a:rPr lang="en-US" dirty="0">
                <a:ea typeface="+mn-lt"/>
                <a:cs typeface="+mn-lt"/>
              </a:rPr>
              <a:t>Common compulsions include: washing, brushing, counting, tapping, chanting, putting objects into specific order, etc. </a:t>
            </a:r>
          </a:p>
          <a:p>
            <a:pPr>
              <a:lnSpc>
                <a:spcPct val="120000"/>
              </a:lnSpc>
              <a:spcAft>
                <a:spcPts val="600"/>
              </a:spcAft>
              <a:buClr>
                <a:schemeClr val="accent6"/>
              </a:buClr>
              <a:buSzPct val="90000"/>
              <a:buFont typeface="Wingdings" panose="05000000000000000000" pitchFamily="2" charset="2"/>
              <a:buChar char="§"/>
            </a:pPr>
            <a:r>
              <a:rPr lang="en-US" dirty="0">
                <a:ea typeface="+mn-lt"/>
                <a:cs typeface="+mn-lt"/>
              </a:rPr>
              <a:t>Obsessions and compulsions seem to run a person’s life </a:t>
            </a:r>
            <a:endParaRPr lang="en-US" dirty="0">
              <a:cs typeface="Arial"/>
            </a:endParaRPr>
          </a:p>
        </p:txBody>
      </p:sp>
      <p:sp>
        <p:nvSpPr>
          <p:cNvPr id="4" name="TextBox 3">
            <a:extLst>
              <a:ext uri="{FF2B5EF4-FFF2-40B4-BE49-F238E27FC236}">
                <a16:creationId xmlns:a16="http://schemas.microsoft.com/office/drawing/2014/main" id="{62EBEC23-5DC0-4758-9E13-BD0EDAE6FDCD}"/>
              </a:ext>
            </a:extLst>
          </p:cNvPr>
          <p:cNvSpPr txBox="1"/>
          <p:nvPr/>
        </p:nvSpPr>
        <p:spPr>
          <a:xfrm>
            <a:off x="5214839" y="5794201"/>
            <a:ext cx="30738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https://www.youtube.com/watch?v=ua9zr16jC1M</a:t>
            </a:r>
            <a:endParaRPr lang="en-US" dirty="0"/>
          </a:p>
          <a:p>
            <a:endParaRPr lang="en-US" dirty="0">
              <a:cs typeface="Arial"/>
            </a:endParaRPr>
          </a:p>
        </p:txBody>
      </p:sp>
      <p:sp>
        <p:nvSpPr>
          <p:cNvPr id="5" name="TextBox 4">
            <a:extLst>
              <a:ext uri="{FF2B5EF4-FFF2-40B4-BE49-F238E27FC236}">
                <a16:creationId xmlns:a16="http://schemas.microsoft.com/office/drawing/2014/main" id="{2BDFC38B-8338-4087-89BF-1A5B4CF48F5A}"/>
              </a:ext>
            </a:extLst>
          </p:cNvPr>
          <p:cNvSpPr txBox="1"/>
          <p:nvPr/>
        </p:nvSpPr>
        <p:spPr>
          <a:xfrm>
            <a:off x="5214840" y="5390238"/>
            <a:ext cx="3073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to watch a short video</a:t>
            </a:r>
            <a:r>
              <a:rPr lang="en-US" dirty="0">
                <a:cs typeface="Arial"/>
              </a:rPr>
              <a:t>​</a:t>
            </a:r>
            <a:endParaRPr lang="en-US" dirty="0"/>
          </a:p>
        </p:txBody>
      </p:sp>
      <p:pic>
        <p:nvPicPr>
          <p:cNvPr id="6" name="Picture 6" descr="A picture containing room&#10;&#10;Description automatically generated">
            <a:extLst>
              <a:ext uri="{FF2B5EF4-FFF2-40B4-BE49-F238E27FC236}">
                <a16:creationId xmlns:a16="http://schemas.microsoft.com/office/drawing/2014/main" id="{1B526ABA-22CD-4A36-8361-656E076AB17C}"/>
              </a:ext>
            </a:extLst>
          </p:cNvPr>
          <p:cNvPicPr>
            <a:picLocks noChangeAspect="1"/>
          </p:cNvPicPr>
          <p:nvPr/>
        </p:nvPicPr>
        <p:blipFill>
          <a:blip r:embed="rId3"/>
          <a:stretch>
            <a:fillRect/>
          </a:stretch>
        </p:blipFill>
        <p:spPr>
          <a:xfrm>
            <a:off x="808883" y="931495"/>
            <a:ext cx="3030747" cy="1723097"/>
          </a:xfrm>
          <a:prstGeom prst="rect">
            <a:avLst/>
          </a:prstGeom>
        </p:spPr>
      </p:pic>
    </p:spTree>
    <p:extLst>
      <p:ext uri="{BB962C8B-B14F-4D97-AF65-F5344CB8AC3E}">
        <p14:creationId xmlns:p14="http://schemas.microsoft.com/office/powerpoint/2010/main" val="134342916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218-3ED7-423C-9205-ABE8AD766312}"/>
              </a:ext>
            </a:extLst>
          </p:cNvPr>
          <p:cNvSpPr>
            <a:spLocks noGrp="1"/>
          </p:cNvSpPr>
          <p:nvPr>
            <p:ph type="title"/>
          </p:nvPr>
        </p:nvSpPr>
        <p:spPr>
          <a:xfrm>
            <a:off x="1819304" y="1917341"/>
            <a:ext cx="2888120" cy="4454554"/>
          </a:xfrm>
        </p:spPr>
        <p:txBody>
          <a:bodyPr vert="horz" lIns="91440" tIns="45720" rIns="91440" bIns="45720" rtlCol="0" anchor="ctr">
            <a:normAutofit/>
          </a:bodyPr>
          <a:lstStyle/>
          <a:p>
            <a:r>
              <a:rPr lang="en-US" sz="3600" dirty="0"/>
              <a:t>Post Traumatic Stress Disorder (PTSD)</a:t>
            </a:r>
          </a:p>
        </p:txBody>
      </p:sp>
      <p:sp>
        <p:nvSpPr>
          <p:cNvPr id="3" name="TextBox 2">
            <a:extLst>
              <a:ext uri="{FF2B5EF4-FFF2-40B4-BE49-F238E27FC236}">
                <a16:creationId xmlns:a16="http://schemas.microsoft.com/office/drawing/2014/main" id="{A3B9FFE0-1D34-43D7-B2A7-077FBC0E778D}"/>
              </a:ext>
            </a:extLst>
          </p:cNvPr>
          <p:cNvSpPr txBox="1"/>
          <p:nvPr/>
        </p:nvSpPr>
        <p:spPr>
          <a:xfrm>
            <a:off x="4572000" y="647750"/>
            <a:ext cx="6608905" cy="557106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20000"/>
              </a:lnSpc>
              <a:spcAft>
                <a:spcPts val="600"/>
              </a:spcAft>
              <a:buClr>
                <a:schemeClr val="accent6"/>
              </a:buClr>
              <a:buSzPct val="90000"/>
              <a:buFont typeface="Wingdings" panose="05000000000000000000" pitchFamily="2" charset="2"/>
              <a:buChar char="§"/>
            </a:pPr>
            <a:r>
              <a:rPr lang="en-US" dirty="0"/>
              <a:t>After a severe traumatic event (e.g. witness to murder, rape, automobile accident, etc.) everyone will experience significant distress and many symptoms (e.g. trouble sleeping, flashbacks about the event, feeling worried/</a:t>
            </a:r>
            <a:r>
              <a:rPr lang="en-US" dirty="0" err="1"/>
              <a:t>restless,etc</a:t>
            </a:r>
            <a:r>
              <a:rPr lang="en-US" dirty="0"/>
              <a:t>.)</a:t>
            </a:r>
          </a:p>
          <a:p>
            <a:pPr>
              <a:lnSpc>
                <a:spcPct val="120000"/>
              </a:lnSpc>
              <a:spcAft>
                <a:spcPts val="600"/>
              </a:spcAft>
              <a:buClr>
                <a:schemeClr val="accent6"/>
              </a:buClr>
              <a:buSzPct val="90000"/>
              <a:buFont typeface="Wingdings" panose="05000000000000000000" pitchFamily="2" charset="2"/>
              <a:buChar char="§"/>
            </a:pPr>
            <a:r>
              <a:rPr lang="en-US" dirty="0"/>
              <a:t>This is normal, it’s called the Acute Stress Response, and will usually go away gradually over about 4-6 weeks</a:t>
            </a:r>
          </a:p>
          <a:p>
            <a:pPr>
              <a:lnSpc>
                <a:spcPct val="120000"/>
              </a:lnSpc>
              <a:spcAft>
                <a:spcPts val="600"/>
              </a:spcAft>
              <a:buClr>
                <a:schemeClr val="accent6"/>
              </a:buClr>
              <a:buSzPct val="90000"/>
              <a:buFont typeface="Wingdings" panose="05000000000000000000" pitchFamily="2" charset="2"/>
              <a:buChar char="§"/>
            </a:pPr>
            <a:r>
              <a:rPr lang="en-US" dirty="0">
                <a:ea typeface="+mn-lt"/>
                <a:cs typeface="+mn-lt"/>
              </a:rPr>
              <a:t>PTSD is the persistence of severe symptoms of: re-experiencing the event, hyper arousal (trouble sleeping, excessive worry/restlessness), avoidance of things that remind of the event, numerous negative emotions and thoughts </a:t>
            </a:r>
          </a:p>
          <a:p>
            <a:pPr>
              <a:lnSpc>
                <a:spcPct val="120000"/>
              </a:lnSpc>
              <a:spcAft>
                <a:spcPts val="600"/>
              </a:spcAft>
              <a:buClr>
                <a:schemeClr val="accent6"/>
              </a:buClr>
              <a:buSzPct val="90000"/>
              <a:buFont typeface="Wingdings" panose="05000000000000000000" pitchFamily="2" charset="2"/>
              <a:buChar char="§"/>
            </a:pPr>
            <a:r>
              <a:rPr lang="en-US" dirty="0">
                <a:ea typeface="+mn-lt"/>
                <a:cs typeface="+mn-lt"/>
              </a:rPr>
              <a:t>These symptoms cause significant problems in daily living </a:t>
            </a:r>
            <a:endParaRPr lang="en-US" dirty="0">
              <a:cs typeface="Arial"/>
            </a:endParaRPr>
          </a:p>
        </p:txBody>
      </p:sp>
      <p:pic>
        <p:nvPicPr>
          <p:cNvPr id="4" name="Picture 4" descr="A close up of text on a white background&#10;&#10;Description automatically generated">
            <a:extLst>
              <a:ext uri="{FF2B5EF4-FFF2-40B4-BE49-F238E27FC236}">
                <a16:creationId xmlns:a16="http://schemas.microsoft.com/office/drawing/2014/main" id="{3D5B8D8B-F611-433A-8651-0FF1D8B4B529}"/>
              </a:ext>
            </a:extLst>
          </p:cNvPr>
          <p:cNvPicPr>
            <a:picLocks noChangeAspect="1"/>
          </p:cNvPicPr>
          <p:nvPr/>
        </p:nvPicPr>
        <p:blipFill>
          <a:blip r:embed="rId2"/>
          <a:stretch>
            <a:fillRect/>
          </a:stretch>
        </p:blipFill>
        <p:spPr>
          <a:xfrm>
            <a:off x="1261084" y="316251"/>
            <a:ext cx="2505075" cy="1819275"/>
          </a:xfrm>
          <a:prstGeom prst="rect">
            <a:avLst/>
          </a:prstGeom>
        </p:spPr>
      </p:pic>
    </p:spTree>
    <p:extLst>
      <p:ext uri="{BB962C8B-B14F-4D97-AF65-F5344CB8AC3E}">
        <p14:creationId xmlns:p14="http://schemas.microsoft.com/office/powerpoint/2010/main" val="86950523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5D7C-03FD-479E-9751-60252EB8D9D5}"/>
              </a:ext>
            </a:extLst>
          </p:cNvPr>
          <p:cNvSpPr>
            <a:spLocks noGrp="1"/>
          </p:cNvSpPr>
          <p:nvPr>
            <p:ph type="title"/>
          </p:nvPr>
        </p:nvSpPr>
        <p:spPr>
          <a:xfrm>
            <a:off x="1048052" y="121400"/>
            <a:ext cx="7958331" cy="1308063"/>
          </a:xfrm>
        </p:spPr>
        <p:txBody>
          <a:bodyPr vert="horz" lIns="91440" tIns="45720" rIns="91440" bIns="45720" rtlCol="0" anchor="b">
            <a:normAutofit fontScale="90000"/>
          </a:bodyPr>
          <a:lstStyle/>
          <a:p>
            <a:pPr algn="l"/>
            <a:r>
              <a:rPr lang="en-US" sz="4400" dirty="0">
                <a:solidFill>
                  <a:srgbClr val="1F2D29"/>
                </a:solidFill>
              </a:rPr>
              <a:t>Treatment for Signaling Disorders</a:t>
            </a:r>
          </a:p>
        </p:txBody>
      </p:sp>
      <p:sp>
        <p:nvSpPr>
          <p:cNvPr id="3" name="TextBox 2">
            <a:extLst>
              <a:ext uri="{FF2B5EF4-FFF2-40B4-BE49-F238E27FC236}">
                <a16:creationId xmlns:a16="http://schemas.microsoft.com/office/drawing/2014/main" id="{0402F2C4-69BD-4B4C-AF0F-6EEDADFCD819}"/>
              </a:ext>
            </a:extLst>
          </p:cNvPr>
          <p:cNvSpPr txBox="1"/>
          <p:nvPr/>
        </p:nvSpPr>
        <p:spPr>
          <a:xfrm>
            <a:off x="2089101" y="1566527"/>
            <a:ext cx="7952285" cy="170344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20000"/>
              </a:lnSpc>
              <a:spcAft>
                <a:spcPts val="600"/>
              </a:spcAft>
              <a:buClr>
                <a:schemeClr val="accent6"/>
              </a:buClr>
              <a:buSzPct val="90000"/>
              <a:buFont typeface="Wingdings" panose="05000000000000000000" pitchFamily="2" charset="2"/>
              <a:buChar char="§"/>
            </a:pPr>
            <a:r>
              <a:rPr lang="en-US" sz="1600" dirty="0">
                <a:solidFill>
                  <a:srgbClr val="1F2D29"/>
                </a:solidFill>
              </a:rPr>
              <a:t>Effective treatments for Anxiety Disorders are available </a:t>
            </a:r>
            <a:endParaRPr lang="en-US" dirty="0"/>
          </a:p>
          <a:p>
            <a:pPr>
              <a:lnSpc>
                <a:spcPct val="120000"/>
              </a:lnSpc>
              <a:spcAft>
                <a:spcPts val="600"/>
              </a:spcAft>
              <a:buClr>
                <a:schemeClr val="accent6"/>
              </a:buClr>
              <a:buSzPct val="90000"/>
              <a:buFont typeface="Wingdings" panose="05000000000000000000" pitchFamily="2" charset="2"/>
              <a:buChar char="§"/>
            </a:pPr>
            <a:r>
              <a:rPr lang="en-US" sz="1600" dirty="0">
                <a:solidFill>
                  <a:srgbClr val="1F2D29"/>
                </a:solidFill>
              </a:rPr>
              <a:t>Usually a psychological therapy called Cognitive Behavioral Therapy (CBT) is used </a:t>
            </a:r>
            <a:endParaRPr lang="en-US" dirty="0">
              <a:solidFill>
                <a:srgbClr val="000000"/>
              </a:solidFill>
            </a:endParaRPr>
          </a:p>
          <a:p>
            <a:pPr>
              <a:lnSpc>
                <a:spcPct val="120000"/>
              </a:lnSpc>
              <a:spcAft>
                <a:spcPts val="600"/>
              </a:spcAft>
              <a:buClr>
                <a:schemeClr val="accent6"/>
              </a:buClr>
              <a:buSzPct val="90000"/>
              <a:buFont typeface="Wingdings" panose="05000000000000000000" pitchFamily="2" charset="2"/>
              <a:buChar char="§"/>
            </a:pPr>
            <a:r>
              <a:rPr lang="en-US" sz="1600" dirty="0">
                <a:solidFill>
                  <a:srgbClr val="1F2D29"/>
                </a:solidFill>
              </a:rPr>
              <a:t>Sometimes a medication is also used in addition to the CBT</a:t>
            </a:r>
            <a:endParaRPr lang="en-US" dirty="0">
              <a:cs typeface="Arial"/>
            </a:endParaRPr>
          </a:p>
          <a:p>
            <a:pPr>
              <a:lnSpc>
                <a:spcPct val="120000"/>
              </a:lnSpc>
              <a:spcAft>
                <a:spcPts val="600"/>
              </a:spcAft>
              <a:buClr>
                <a:schemeClr val="accent6"/>
              </a:buClr>
              <a:buSzPct val="90000"/>
              <a:buFont typeface="Wingdings" panose="05000000000000000000" pitchFamily="2" charset="2"/>
              <a:buChar char="§"/>
            </a:pPr>
            <a:endParaRPr lang="en-US" sz="1600" dirty="0">
              <a:solidFill>
                <a:srgbClr val="1F2D29"/>
              </a:solidFill>
            </a:endParaRPr>
          </a:p>
        </p:txBody>
      </p:sp>
      <p:pic>
        <p:nvPicPr>
          <p:cNvPr id="17" name="Picture 4" descr="A close up of a piece of paper&#10;&#10;Description automatically generated">
            <a:extLst>
              <a:ext uri="{FF2B5EF4-FFF2-40B4-BE49-F238E27FC236}">
                <a16:creationId xmlns:a16="http://schemas.microsoft.com/office/drawing/2014/main" id="{13FEEB14-09A9-4859-B9FE-8C3BD8B0E31A}"/>
              </a:ext>
            </a:extLst>
          </p:cNvPr>
          <p:cNvPicPr>
            <a:picLocks noChangeAspect="1"/>
          </p:cNvPicPr>
          <p:nvPr/>
        </p:nvPicPr>
        <p:blipFill>
          <a:blip r:embed="rId2"/>
          <a:stretch>
            <a:fillRect/>
          </a:stretch>
        </p:blipFill>
        <p:spPr>
          <a:xfrm>
            <a:off x="2089101" y="2813712"/>
            <a:ext cx="6917282" cy="3922888"/>
          </a:xfrm>
          <a:prstGeom prst="rect">
            <a:avLst/>
          </a:prstGeom>
          <a:ln>
            <a:noFill/>
          </a:ln>
        </p:spPr>
      </p:pic>
    </p:spTree>
    <p:extLst>
      <p:ext uri="{BB962C8B-B14F-4D97-AF65-F5344CB8AC3E}">
        <p14:creationId xmlns:p14="http://schemas.microsoft.com/office/powerpoint/2010/main" val="386217875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03E4-8F23-4CE5-A958-CBA6071B0340}"/>
              </a:ext>
            </a:extLst>
          </p:cNvPr>
          <p:cNvSpPr>
            <a:spLocks noGrp="1"/>
          </p:cNvSpPr>
          <p:nvPr>
            <p:ph type="title"/>
          </p:nvPr>
        </p:nvSpPr>
        <p:spPr>
          <a:xfrm>
            <a:off x="703839" y="2117771"/>
            <a:ext cx="8596668" cy="1826581"/>
          </a:xfrm>
        </p:spPr>
        <p:txBody>
          <a:bodyPr/>
          <a:lstStyle/>
          <a:p>
            <a:r>
              <a:rPr lang="en-CA" dirty="0"/>
              <a:t>Strategies for Anxiety Management</a:t>
            </a:r>
          </a:p>
        </p:txBody>
      </p:sp>
    </p:spTree>
    <p:extLst>
      <p:ext uri="{BB962C8B-B14F-4D97-AF65-F5344CB8AC3E}">
        <p14:creationId xmlns:p14="http://schemas.microsoft.com/office/powerpoint/2010/main" val="241477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B9A83-48F3-401A-BB59-A31E4F935F19}"/>
              </a:ext>
            </a:extLst>
          </p:cNvPr>
          <p:cNvSpPr>
            <a:spLocks noGrp="1"/>
          </p:cNvSpPr>
          <p:nvPr>
            <p:ph type="title"/>
          </p:nvPr>
        </p:nvSpPr>
        <p:spPr/>
        <p:txBody>
          <a:bodyPr/>
          <a:lstStyle/>
          <a:p>
            <a:r>
              <a:rPr lang="en-CA" dirty="0"/>
              <a:t>How does anxiety affect your thoughts, feeling and behaviours?</a:t>
            </a:r>
          </a:p>
        </p:txBody>
      </p:sp>
      <p:pic>
        <p:nvPicPr>
          <p:cNvPr id="4100" name="Picture 4" descr="Anxiety Symptoms: All Explained - anxietycentre.com">
            <a:extLst>
              <a:ext uri="{FF2B5EF4-FFF2-40B4-BE49-F238E27FC236}">
                <a16:creationId xmlns:a16="http://schemas.microsoft.com/office/drawing/2014/main" id="{968F7DF9-BCC3-4314-804E-1CA9BED35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562" y="2344652"/>
            <a:ext cx="6945438" cy="3651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126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662F-5961-4755-8B56-5C590F4444E7}"/>
              </a:ext>
            </a:extLst>
          </p:cNvPr>
          <p:cNvSpPr>
            <a:spLocks noGrp="1"/>
          </p:cNvSpPr>
          <p:nvPr>
            <p:ph type="title"/>
          </p:nvPr>
        </p:nvSpPr>
        <p:spPr>
          <a:xfrm>
            <a:off x="677334" y="609600"/>
            <a:ext cx="7432996" cy="5671930"/>
          </a:xfrm>
        </p:spPr>
        <p:txBody>
          <a:bodyPr>
            <a:noAutofit/>
          </a:bodyPr>
          <a:lstStyle/>
          <a:p>
            <a:r>
              <a:rPr lang="en-US" sz="2000" dirty="0"/>
              <a:t>Helping Children Find Their Feelings</a:t>
            </a:r>
            <a:br>
              <a:rPr lang="en-US" sz="1600" dirty="0"/>
            </a:br>
            <a:br>
              <a:rPr lang="en-US" sz="1600" dirty="0"/>
            </a:br>
            <a:r>
              <a:rPr lang="en-US" sz="1600" dirty="0"/>
              <a:t> Sometimes it’s hard for adults to know what to say or do to ease a child’s worries, especially during times of change and uncertainty. As the most important big people in their world, parents and caregivers can help children feel safer and soften the sharp edges of whatever is happening to make their worries grow. </a:t>
            </a:r>
            <a:br>
              <a:rPr lang="en-US" sz="1600" dirty="0"/>
            </a:br>
            <a:br>
              <a:rPr lang="en-US" sz="1600" dirty="0"/>
            </a:br>
            <a:r>
              <a:rPr lang="en-US" sz="1600" dirty="0"/>
              <a:t>What is it? Children may have a hard time identifying the intense and confusing feelings that come with all the changes in their world. They might be feeling frustrated, worried, restless, hopeful, angry, and overwhelmed all at the same time. </a:t>
            </a:r>
            <a:br>
              <a:rPr lang="en-US" sz="1600" dirty="0"/>
            </a:br>
            <a:br>
              <a:rPr lang="en-US" sz="1600" dirty="0"/>
            </a:br>
            <a:r>
              <a:rPr lang="en-US" sz="1600" dirty="0"/>
              <a:t> Learning to recognize emotions and find acceptable ways to express them can keep them from staying bottled up inside or acted out in unsafe ways. How? Talk about feelings with your child. Read books or watch videos about different emotions and ask if your child is having any of the same feelings. </a:t>
            </a:r>
            <a:endParaRPr lang="en-CA" sz="1600" dirty="0"/>
          </a:p>
        </p:txBody>
      </p:sp>
      <p:pic>
        <p:nvPicPr>
          <p:cNvPr id="14338" name="Picture 2" descr="Aboriginal children's health: Leaving no child behind Canadian Supplement  to THE STATE OF THE WORLD'S CHILDREN 2009">
            <a:extLst>
              <a:ext uri="{FF2B5EF4-FFF2-40B4-BE49-F238E27FC236}">
                <a16:creationId xmlns:a16="http://schemas.microsoft.com/office/drawing/2014/main" id="{F6076033-21C5-486B-8C01-D38E40539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768" y="1891125"/>
            <a:ext cx="2600974" cy="270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826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AAF4-4223-4002-A721-4946DF38FA82}"/>
              </a:ext>
            </a:extLst>
          </p:cNvPr>
          <p:cNvSpPr>
            <a:spLocks noGrp="1"/>
          </p:cNvSpPr>
          <p:nvPr>
            <p:ph type="title"/>
          </p:nvPr>
        </p:nvSpPr>
        <p:spPr>
          <a:xfrm>
            <a:off x="664081" y="344557"/>
            <a:ext cx="5206631" cy="808383"/>
          </a:xfrm>
        </p:spPr>
        <p:txBody>
          <a:bodyPr/>
          <a:lstStyle/>
          <a:p>
            <a:r>
              <a:rPr lang="en-CA" dirty="0"/>
              <a:t>Co-regulate and Model</a:t>
            </a:r>
          </a:p>
        </p:txBody>
      </p:sp>
      <p:pic>
        <p:nvPicPr>
          <p:cNvPr id="7170" name="Picture 2" descr="Lesson 132 – Things to Say to an Anxious Child, Creating Your Own  Instructional Videos, &amp; Paper Cities | Chalk and Cheese">
            <a:extLst>
              <a:ext uri="{FF2B5EF4-FFF2-40B4-BE49-F238E27FC236}">
                <a16:creationId xmlns:a16="http://schemas.microsoft.com/office/drawing/2014/main" id="{AC618C7D-872C-4A83-8B45-1A2E5BA95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834" y="1272209"/>
            <a:ext cx="5254748" cy="505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23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48E7-48CC-4EF9-B0A2-291C94E47DD5}"/>
              </a:ext>
            </a:extLst>
          </p:cNvPr>
          <p:cNvSpPr>
            <a:spLocks noGrp="1"/>
          </p:cNvSpPr>
          <p:nvPr>
            <p:ph type="title"/>
          </p:nvPr>
        </p:nvSpPr>
        <p:spPr>
          <a:xfrm>
            <a:off x="1964444" y="808056"/>
            <a:ext cx="3319381" cy="1077229"/>
          </a:xfrm>
        </p:spPr>
        <p:txBody>
          <a:bodyPr vert="horz" lIns="91440" tIns="45720" rIns="91440" bIns="45720" rtlCol="0" anchor="t">
            <a:normAutofit/>
          </a:bodyPr>
          <a:lstStyle/>
          <a:p>
            <a:pPr algn="l"/>
            <a:r>
              <a:rPr lang="en-US" dirty="0"/>
              <a:t>Mindfulness</a:t>
            </a:r>
            <a:endParaRPr lang="en-US" dirty="0">
              <a:cs typeface="Arial"/>
            </a:endParaRPr>
          </a:p>
        </p:txBody>
      </p:sp>
      <p:sp>
        <p:nvSpPr>
          <p:cNvPr id="4" name="TextBox 3">
            <a:extLst>
              <a:ext uri="{FF2B5EF4-FFF2-40B4-BE49-F238E27FC236}">
                <a16:creationId xmlns:a16="http://schemas.microsoft.com/office/drawing/2014/main" id="{B01906A6-81F1-4C41-B239-772724C08B7C}"/>
              </a:ext>
            </a:extLst>
          </p:cNvPr>
          <p:cNvSpPr txBox="1"/>
          <p:nvPr/>
        </p:nvSpPr>
        <p:spPr>
          <a:xfrm>
            <a:off x="556591" y="1885285"/>
            <a:ext cx="5539409" cy="399782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20000"/>
              </a:lnSpc>
              <a:spcAft>
                <a:spcPts val="600"/>
              </a:spcAft>
              <a:buClr>
                <a:schemeClr val="accent6"/>
              </a:buClr>
              <a:buSzPct val="90000"/>
            </a:pPr>
            <a:r>
              <a:rPr lang="en-US" dirty="0"/>
              <a:t>The scientific power of meditation​</a:t>
            </a:r>
          </a:p>
          <a:p>
            <a:pPr>
              <a:lnSpc>
                <a:spcPct val="120000"/>
              </a:lnSpc>
              <a:spcAft>
                <a:spcPts val="600"/>
              </a:spcAft>
              <a:buClr>
                <a:schemeClr val="accent6"/>
              </a:buClr>
              <a:buSzPct val="90000"/>
            </a:pPr>
            <a:endParaRPr lang="en-US" dirty="0"/>
          </a:p>
          <a:p>
            <a:pPr>
              <a:lnSpc>
                <a:spcPct val="120000"/>
              </a:lnSpc>
              <a:spcAft>
                <a:spcPts val="600"/>
              </a:spcAft>
              <a:buClr>
                <a:schemeClr val="accent6"/>
              </a:buClr>
              <a:buSzPct val="90000"/>
            </a:pPr>
            <a:r>
              <a:rPr lang="en-US" dirty="0">
                <a:hlinkClick r:id="rId3">
                  <a:extLst>
                    <a:ext uri="{A12FA001-AC4F-418D-AE19-62706E023703}">
                      <ahyp:hlinkClr xmlns:ahyp="http://schemas.microsoft.com/office/drawing/2018/hyperlinkcolor" val="tx"/>
                    </a:ext>
                  </a:extLst>
                </a:hlinkClick>
              </a:rPr>
              <a:t>https://www.youtube.com/watch?v=Aw71zanwMnY</a:t>
            </a:r>
            <a:r>
              <a:rPr lang="en-US" dirty="0"/>
              <a:t>​</a:t>
            </a:r>
            <a:endParaRPr lang="en-US" dirty="0">
              <a:cs typeface="Arial" panose="020B0604020202020204"/>
            </a:endParaRPr>
          </a:p>
        </p:txBody>
      </p:sp>
      <p:pic>
        <p:nvPicPr>
          <p:cNvPr id="3" name="Picture 3" descr="A close up of a logo&#10;&#10;Description automatically generated">
            <a:extLst>
              <a:ext uri="{FF2B5EF4-FFF2-40B4-BE49-F238E27FC236}">
                <a16:creationId xmlns:a16="http://schemas.microsoft.com/office/drawing/2014/main" id="{5914FADD-AE9F-4A80-A53F-0FEBDD60F4B4}"/>
              </a:ext>
            </a:extLst>
          </p:cNvPr>
          <p:cNvPicPr>
            <a:picLocks noChangeAspect="1"/>
          </p:cNvPicPr>
          <p:nvPr/>
        </p:nvPicPr>
        <p:blipFill rotWithShape="1">
          <a:blip r:embed="rId4"/>
          <a:srcRect r="688"/>
          <a:stretch/>
        </p:blipFill>
        <p:spPr>
          <a:xfrm>
            <a:off x="6666821" y="305027"/>
            <a:ext cx="4665090" cy="6049717"/>
          </a:xfrm>
          <a:prstGeom prst="rect">
            <a:avLst/>
          </a:prstGeom>
          <a:ln w="12700">
            <a:solidFill>
              <a:schemeClr val="tx1"/>
            </a:solidFill>
          </a:ln>
        </p:spPr>
      </p:pic>
    </p:spTree>
    <p:extLst>
      <p:ext uri="{BB962C8B-B14F-4D97-AF65-F5344CB8AC3E}">
        <p14:creationId xmlns:p14="http://schemas.microsoft.com/office/powerpoint/2010/main" val="3968443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9FC3C-A767-47B8-9DBA-80E415F11C5D}"/>
              </a:ext>
            </a:extLst>
          </p:cNvPr>
          <p:cNvSpPr>
            <a:spLocks noGrp="1"/>
          </p:cNvSpPr>
          <p:nvPr>
            <p:ph type="title"/>
          </p:nvPr>
        </p:nvSpPr>
        <p:spPr>
          <a:xfrm>
            <a:off x="2752485" y="498567"/>
            <a:ext cx="7958331" cy="1077229"/>
          </a:xfrm>
        </p:spPr>
        <p:txBody>
          <a:bodyPr/>
          <a:lstStyle/>
          <a:p>
            <a:r>
              <a:rPr lang="en-CA" dirty="0"/>
              <a:t>Worry Scale</a:t>
            </a:r>
          </a:p>
        </p:txBody>
      </p:sp>
      <p:pic>
        <p:nvPicPr>
          <p:cNvPr id="6146" name="Picture 2" descr="5 Point Scale - Anxiety">
            <a:extLst>
              <a:ext uri="{FF2B5EF4-FFF2-40B4-BE49-F238E27FC236}">
                <a16:creationId xmlns:a16="http://schemas.microsoft.com/office/drawing/2014/main" id="{10BC9201-DBDD-45A5-8956-1EAC2708E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52" y="1228979"/>
            <a:ext cx="8256105" cy="56290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B865B6-C455-48F4-892A-94812619BBF0}"/>
              </a:ext>
            </a:extLst>
          </p:cNvPr>
          <p:cNvSpPr txBox="1"/>
          <p:nvPr/>
        </p:nvSpPr>
        <p:spPr>
          <a:xfrm>
            <a:off x="5570806" y="2419643"/>
            <a:ext cx="2053883" cy="1754326"/>
          </a:xfrm>
          <a:prstGeom prst="rect">
            <a:avLst/>
          </a:prstGeom>
          <a:noFill/>
        </p:spPr>
        <p:txBody>
          <a:bodyPr wrap="square" rtlCol="0">
            <a:spAutoFit/>
          </a:bodyPr>
          <a:lstStyle/>
          <a:p>
            <a:r>
              <a:rPr lang="en-CA" dirty="0">
                <a:solidFill>
                  <a:schemeClr val="bg1"/>
                </a:solidFill>
              </a:rPr>
              <a:t>Scale your worries and think of one thing you can do or think to bring the worry down a level.</a:t>
            </a:r>
          </a:p>
        </p:txBody>
      </p:sp>
      <p:sp>
        <p:nvSpPr>
          <p:cNvPr id="4" name="TextBox 3">
            <a:extLst>
              <a:ext uri="{FF2B5EF4-FFF2-40B4-BE49-F238E27FC236}">
                <a16:creationId xmlns:a16="http://schemas.microsoft.com/office/drawing/2014/main" id="{02307590-04DC-417F-A012-C1DA1DC64A06}"/>
              </a:ext>
            </a:extLst>
          </p:cNvPr>
          <p:cNvSpPr txBox="1"/>
          <p:nvPr/>
        </p:nvSpPr>
        <p:spPr>
          <a:xfrm>
            <a:off x="6096000" y="2419643"/>
            <a:ext cx="3087757" cy="1200329"/>
          </a:xfrm>
          <a:prstGeom prst="rect">
            <a:avLst/>
          </a:prstGeom>
          <a:noFill/>
        </p:spPr>
        <p:txBody>
          <a:bodyPr wrap="square" rtlCol="0">
            <a:spAutoFit/>
          </a:bodyPr>
          <a:lstStyle/>
          <a:p>
            <a:r>
              <a:rPr lang="en-CA" dirty="0"/>
              <a:t>Scale your worry.  Next, think of something that you can do or think to bring you down one level.</a:t>
            </a:r>
          </a:p>
        </p:txBody>
      </p:sp>
    </p:spTree>
    <p:extLst>
      <p:ext uri="{BB962C8B-B14F-4D97-AF65-F5344CB8AC3E}">
        <p14:creationId xmlns:p14="http://schemas.microsoft.com/office/powerpoint/2010/main" val="58143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1B12-8DD9-461A-8239-E80379EF2097}"/>
              </a:ext>
            </a:extLst>
          </p:cNvPr>
          <p:cNvSpPr>
            <a:spLocks noGrp="1"/>
          </p:cNvSpPr>
          <p:nvPr>
            <p:ph type="title"/>
          </p:nvPr>
        </p:nvSpPr>
        <p:spPr>
          <a:xfrm>
            <a:off x="853536" y="326017"/>
            <a:ext cx="8615913" cy="1077229"/>
          </a:xfrm>
        </p:spPr>
        <p:txBody>
          <a:bodyPr anchor="b">
            <a:normAutofit fontScale="90000"/>
          </a:bodyPr>
          <a:lstStyle/>
          <a:p>
            <a:r>
              <a:rPr lang="en-US" sz="4000">
                <a:cs typeface="Arial"/>
              </a:rPr>
              <a:t>What happens when the brain gets sick</a:t>
            </a:r>
            <a:endParaRPr lang="en-US" sz="4000"/>
          </a:p>
        </p:txBody>
      </p:sp>
      <p:pic>
        <p:nvPicPr>
          <p:cNvPr id="4" name="Picture 4" descr="A picture containing star, umbrella&#10;&#10;Description automatically generated">
            <a:extLst>
              <a:ext uri="{FF2B5EF4-FFF2-40B4-BE49-F238E27FC236}">
                <a16:creationId xmlns:a16="http://schemas.microsoft.com/office/drawing/2014/main" id="{30544528-D2AE-4060-9CDA-6A34CA36D75E}"/>
              </a:ext>
            </a:extLst>
          </p:cNvPr>
          <p:cNvPicPr>
            <a:picLocks noChangeAspect="1"/>
          </p:cNvPicPr>
          <p:nvPr/>
        </p:nvPicPr>
        <p:blipFill>
          <a:blip r:embed="rId3"/>
          <a:stretch>
            <a:fillRect/>
          </a:stretch>
        </p:blipFill>
        <p:spPr>
          <a:xfrm>
            <a:off x="1517840" y="4014986"/>
            <a:ext cx="3113956" cy="2336680"/>
          </a:xfrm>
          <a:prstGeom prst="rect">
            <a:avLst/>
          </a:prstGeom>
        </p:spPr>
      </p:pic>
      <p:sp>
        <p:nvSpPr>
          <p:cNvPr id="7" name="TextBox 6">
            <a:extLst>
              <a:ext uri="{FF2B5EF4-FFF2-40B4-BE49-F238E27FC236}">
                <a16:creationId xmlns:a16="http://schemas.microsoft.com/office/drawing/2014/main" id="{1514BECB-CDEE-49C0-9787-35F3C4C2E93C}"/>
              </a:ext>
            </a:extLst>
          </p:cNvPr>
          <p:cNvSpPr txBox="1"/>
          <p:nvPr/>
        </p:nvSpPr>
        <p:spPr>
          <a:xfrm>
            <a:off x="659609" y="1674674"/>
            <a:ext cx="543639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When the brain gets sick a specific part of the brain may not be working well or may be working in the wrong way </a:t>
            </a:r>
          </a:p>
          <a:p>
            <a:endParaRPr lang="en-US" dirty="0"/>
          </a:p>
          <a:p>
            <a:r>
              <a:rPr lang="en-US" dirty="0"/>
              <a:t>Or when a brain network is disrupted and the communication pathways between different parts of the brain are not working properly</a:t>
            </a:r>
          </a:p>
        </p:txBody>
      </p:sp>
      <p:pic>
        <p:nvPicPr>
          <p:cNvPr id="11" name="Picture 5" descr="A close up of a logo&#10;&#10;Description automatically generated">
            <a:extLst>
              <a:ext uri="{FF2B5EF4-FFF2-40B4-BE49-F238E27FC236}">
                <a16:creationId xmlns:a16="http://schemas.microsoft.com/office/drawing/2014/main" id="{3D52D8F3-DE23-4304-B88F-F5E8278E5C86}"/>
              </a:ext>
            </a:extLst>
          </p:cNvPr>
          <p:cNvPicPr>
            <a:picLocks noChangeAspect="1"/>
          </p:cNvPicPr>
          <p:nvPr/>
        </p:nvPicPr>
        <p:blipFill>
          <a:blip r:embed="rId4"/>
          <a:stretch>
            <a:fillRect/>
          </a:stretch>
        </p:blipFill>
        <p:spPr>
          <a:xfrm>
            <a:off x="6604062" y="2031325"/>
            <a:ext cx="4568353" cy="342900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1736027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173F-DE91-4165-8CCF-540B26B71631}"/>
              </a:ext>
            </a:extLst>
          </p:cNvPr>
          <p:cNvSpPr>
            <a:spLocks noGrp="1"/>
          </p:cNvSpPr>
          <p:nvPr>
            <p:ph type="title"/>
          </p:nvPr>
        </p:nvSpPr>
        <p:spPr/>
        <p:txBody>
          <a:bodyPr/>
          <a:lstStyle/>
          <a:p>
            <a:r>
              <a:rPr lang="en-CA" dirty="0"/>
              <a:t>Manage your Worry Time</a:t>
            </a:r>
          </a:p>
        </p:txBody>
      </p:sp>
      <p:sp>
        <p:nvSpPr>
          <p:cNvPr id="3" name="Rectangle 2">
            <a:extLst>
              <a:ext uri="{FF2B5EF4-FFF2-40B4-BE49-F238E27FC236}">
                <a16:creationId xmlns:a16="http://schemas.microsoft.com/office/drawing/2014/main" id="{A2AB0376-A31B-40CD-A210-3B11AD597CA7}"/>
              </a:ext>
            </a:extLst>
          </p:cNvPr>
          <p:cNvSpPr/>
          <p:nvPr/>
        </p:nvSpPr>
        <p:spPr>
          <a:xfrm>
            <a:off x="427382" y="1786754"/>
            <a:ext cx="6096000" cy="646331"/>
          </a:xfrm>
          <a:prstGeom prst="rect">
            <a:avLst/>
          </a:prstGeom>
        </p:spPr>
        <p:txBody>
          <a:bodyPr>
            <a:spAutoFit/>
          </a:bodyPr>
          <a:lstStyle/>
          <a:p>
            <a:r>
              <a:rPr lang="en-US" dirty="0"/>
              <a:t>Write down worries and put them in a "worry box" for safe-keeping.</a:t>
            </a:r>
            <a:endParaRPr lang="en-CA" dirty="0"/>
          </a:p>
        </p:txBody>
      </p:sp>
      <p:sp>
        <p:nvSpPr>
          <p:cNvPr id="4" name="TextBox 3">
            <a:extLst>
              <a:ext uri="{FF2B5EF4-FFF2-40B4-BE49-F238E27FC236}">
                <a16:creationId xmlns:a16="http://schemas.microsoft.com/office/drawing/2014/main" id="{F6A4079D-204E-478C-ACFE-E0E96E9AD7AD}"/>
              </a:ext>
            </a:extLst>
          </p:cNvPr>
          <p:cNvSpPr txBox="1"/>
          <p:nvPr/>
        </p:nvSpPr>
        <p:spPr>
          <a:xfrm>
            <a:off x="7566992" y="1561068"/>
            <a:ext cx="4757530" cy="369332"/>
          </a:xfrm>
          <a:prstGeom prst="rect">
            <a:avLst/>
          </a:prstGeom>
          <a:noFill/>
        </p:spPr>
        <p:txBody>
          <a:bodyPr wrap="square" rtlCol="0">
            <a:spAutoFit/>
          </a:bodyPr>
          <a:lstStyle/>
          <a:p>
            <a:r>
              <a:rPr lang="en-CA" dirty="0"/>
              <a:t>Schedule your worry.  </a:t>
            </a:r>
          </a:p>
        </p:txBody>
      </p:sp>
      <p:sp>
        <p:nvSpPr>
          <p:cNvPr id="5" name="TextBox 4">
            <a:extLst>
              <a:ext uri="{FF2B5EF4-FFF2-40B4-BE49-F238E27FC236}">
                <a16:creationId xmlns:a16="http://schemas.microsoft.com/office/drawing/2014/main" id="{49D8A74C-F516-48D1-A41F-25A56B0F3195}"/>
              </a:ext>
            </a:extLst>
          </p:cNvPr>
          <p:cNvSpPr txBox="1"/>
          <p:nvPr/>
        </p:nvSpPr>
        <p:spPr>
          <a:xfrm>
            <a:off x="1328530" y="5536589"/>
            <a:ext cx="2146852" cy="369332"/>
          </a:xfrm>
          <a:prstGeom prst="rect">
            <a:avLst/>
          </a:prstGeom>
          <a:noFill/>
        </p:spPr>
        <p:txBody>
          <a:bodyPr wrap="square" rtlCol="0">
            <a:spAutoFit/>
          </a:bodyPr>
          <a:lstStyle/>
          <a:p>
            <a:r>
              <a:rPr lang="en-CA" dirty="0"/>
              <a:t>Trap your worries</a:t>
            </a:r>
          </a:p>
        </p:txBody>
      </p:sp>
      <p:pic>
        <p:nvPicPr>
          <p:cNvPr id="8194" name="Picture 2" descr="The Worry Box – The School Counselor Kind">
            <a:extLst>
              <a:ext uri="{FF2B5EF4-FFF2-40B4-BE49-F238E27FC236}">
                <a16:creationId xmlns:a16="http://schemas.microsoft.com/office/drawing/2014/main" id="{32844B56-69FB-4EBA-A906-8B1DA7AEE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517" y="2353876"/>
            <a:ext cx="2961861" cy="25127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chedule “Worry Time” During the Day to Help Children Get to Sleep">
            <a:extLst>
              <a:ext uri="{FF2B5EF4-FFF2-40B4-BE49-F238E27FC236}">
                <a16:creationId xmlns:a16="http://schemas.microsoft.com/office/drawing/2014/main" id="{F7EC62B0-2F38-48C0-8635-2264CC97D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235" y="2150165"/>
            <a:ext cx="4098235" cy="409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599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473E-78DE-4D3C-8888-12511F9FDAAD}"/>
              </a:ext>
            </a:extLst>
          </p:cNvPr>
          <p:cNvSpPr>
            <a:spLocks noGrp="1"/>
          </p:cNvSpPr>
          <p:nvPr>
            <p:ph type="title"/>
          </p:nvPr>
        </p:nvSpPr>
        <p:spPr/>
        <p:txBody>
          <a:bodyPr/>
          <a:lstStyle/>
          <a:p>
            <a:r>
              <a:rPr lang="en-CA" dirty="0"/>
              <a:t>Relaxation and Chill out Tools</a:t>
            </a:r>
          </a:p>
        </p:txBody>
      </p:sp>
      <p:sp>
        <p:nvSpPr>
          <p:cNvPr id="4" name="TextBox 3">
            <a:extLst>
              <a:ext uri="{FF2B5EF4-FFF2-40B4-BE49-F238E27FC236}">
                <a16:creationId xmlns:a16="http://schemas.microsoft.com/office/drawing/2014/main" id="{2671E58D-989E-425E-997B-888A5CD49703}"/>
              </a:ext>
            </a:extLst>
          </p:cNvPr>
          <p:cNvSpPr txBox="1"/>
          <p:nvPr/>
        </p:nvSpPr>
        <p:spPr>
          <a:xfrm>
            <a:off x="880379" y="2433015"/>
            <a:ext cx="3965512" cy="369332"/>
          </a:xfrm>
          <a:prstGeom prst="rect">
            <a:avLst/>
          </a:prstGeom>
          <a:noFill/>
        </p:spPr>
        <p:txBody>
          <a:bodyPr wrap="square" rtlCol="0">
            <a:spAutoFit/>
          </a:bodyPr>
          <a:lstStyle/>
          <a:p>
            <a:r>
              <a:rPr lang="en-CA" cap="all" dirty="0">
                <a:solidFill>
                  <a:schemeClr val="accent2"/>
                </a:solidFill>
              </a:rPr>
              <a:t>Progressive Muscle Relaxation</a:t>
            </a:r>
          </a:p>
        </p:txBody>
      </p:sp>
      <p:sp>
        <p:nvSpPr>
          <p:cNvPr id="5" name="TextBox 4">
            <a:extLst>
              <a:ext uri="{FF2B5EF4-FFF2-40B4-BE49-F238E27FC236}">
                <a16:creationId xmlns:a16="http://schemas.microsoft.com/office/drawing/2014/main" id="{FE490C26-F9A1-4A4B-8FCA-45E96EBA46CF}"/>
              </a:ext>
            </a:extLst>
          </p:cNvPr>
          <p:cNvSpPr txBox="1"/>
          <p:nvPr/>
        </p:nvSpPr>
        <p:spPr>
          <a:xfrm>
            <a:off x="7326603" y="3177409"/>
            <a:ext cx="2265101" cy="369332"/>
          </a:xfrm>
          <a:prstGeom prst="rect">
            <a:avLst/>
          </a:prstGeom>
          <a:noFill/>
        </p:spPr>
        <p:txBody>
          <a:bodyPr wrap="square" rtlCol="0">
            <a:spAutoFit/>
          </a:bodyPr>
          <a:lstStyle/>
          <a:p>
            <a:r>
              <a:rPr lang="en-CA" cap="all" dirty="0">
                <a:solidFill>
                  <a:schemeClr val="accent2"/>
                </a:solidFill>
              </a:rPr>
              <a:t>Movement Breaks</a:t>
            </a:r>
          </a:p>
        </p:txBody>
      </p:sp>
      <p:sp>
        <p:nvSpPr>
          <p:cNvPr id="6" name="TextBox 5">
            <a:extLst>
              <a:ext uri="{FF2B5EF4-FFF2-40B4-BE49-F238E27FC236}">
                <a16:creationId xmlns:a16="http://schemas.microsoft.com/office/drawing/2014/main" id="{0B08197B-4D0B-4F92-A4B9-673D85D9ADD3}"/>
              </a:ext>
            </a:extLst>
          </p:cNvPr>
          <p:cNvSpPr txBox="1"/>
          <p:nvPr/>
        </p:nvSpPr>
        <p:spPr>
          <a:xfrm>
            <a:off x="1300205" y="1365850"/>
            <a:ext cx="1390975" cy="646331"/>
          </a:xfrm>
          <a:prstGeom prst="rect">
            <a:avLst/>
          </a:prstGeom>
          <a:noFill/>
        </p:spPr>
        <p:txBody>
          <a:bodyPr wrap="square" rtlCol="0">
            <a:spAutoFit/>
          </a:bodyPr>
          <a:lstStyle/>
          <a:p>
            <a:r>
              <a:rPr lang="en-CA" cap="all" dirty="0">
                <a:solidFill>
                  <a:schemeClr val="accent2"/>
                </a:solidFill>
              </a:rPr>
              <a:t>Body scan</a:t>
            </a:r>
          </a:p>
          <a:p>
            <a:endParaRPr lang="en-CA" dirty="0"/>
          </a:p>
        </p:txBody>
      </p:sp>
      <p:sp>
        <p:nvSpPr>
          <p:cNvPr id="7" name="Rectangle 6">
            <a:extLst>
              <a:ext uri="{FF2B5EF4-FFF2-40B4-BE49-F238E27FC236}">
                <a16:creationId xmlns:a16="http://schemas.microsoft.com/office/drawing/2014/main" id="{9329BC83-46A2-49A6-9679-A7CF084AD7E8}"/>
              </a:ext>
            </a:extLst>
          </p:cNvPr>
          <p:cNvSpPr/>
          <p:nvPr/>
        </p:nvSpPr>
        <p:spPr>
          <a:xfrm>
            <a:off x="411272" y="2936515"/>
            <a:ext cx="5384872" cy="646331"/>
          </a:xfrm>
          <a:prstGeom prst="rect">
            <a:avLst/>
          </a:prstGeom>
        </p:spPr>
        <p:txBody>
          <a:bodyPr wrap="square">
            <a:spAutoFit/>
          </a:bodyPr>
          <a:lstStyle/>
          <a:p>
            <a:r>
              <a:rPr lang="en-CA" dirty="0">
                <a:hlinkClick r:id="rId2"/>
              </a:rPr>
              <a:t>https://www.youtube.com/watch?v=Q_diV-uqV9w</a:t>
            </a:r>
            <a:endParaRPr lang="en-CA" dirty="0"/>
          </a:p>
          <a:p>
            <a:endParaRPr lang="en-CA" dirty="0"/>
          </a:p>
        </p:txBody>
      </p:sp>
      <p:sp>
        <p:nvSpPr>
          <p:cNvPr id="8" name="Rectangle 7">
            <a:extLst>
              <a:ext uri="{FF2B5EF4-FFF2-40B4-BE49-F238E27FC236}">
                <a16:creationId xmlns:a16="http://schemas.microsoft.com/office/drawing/2014/main" id="{E6BF899A-A8F6-451D-958D-8FC9D53BADD3}"/>
              </a:ext>
            </a:extLst>
          </p:cNvPr>
          <p:cNvSpPr/>
          <p:nvPr/>
        </p:nvSpPr>
        <p:spPr>
          <a:xfrm>
            <a:off x="519993" y="1858335"/>
            <a:ext cx="5384872" cy="646331"/>
          </a:xfrm>
          <a:prstGeom prst="rect">
            <a:avLst/>
          </a:prstGeom>
        </p:spPr>
        <p:txBody>
          <a:bodyPr wrap="square">
            <a:spAutoFit/>
          </a:bodyPr>
          <a:lstStyle/>
          <a:p>
            <a:r>
              <a:rPr lang="en-CA" dirty="0">
                <a:hlinkClick r:id="rId3"/>
              </a:rPr>
              <a:t>https://www.youtube.com/watch?v=ihwcw_ofuME</a:t>
            </a:r>
            <a:endParaRPr lang="en-CA" dirty="0"/>
          </a:p>
          <a:p>
            <a:endParaRPr lang="en-CA" dirty="0"/>
          </a:p>
        </p:txBody>
      </p:sp>
      <p:sp>
        <p:nvSpPr>
          <p:cNvPr id="9" name="Rectangle 8">
            <a:extLst>
              <a:ext uri="{FF2B5EF4-FFF2-40B4-BE49-F238E27FC236}">
                <a16:creationId xmlns:a16="http://schemas.microsoft.com/office/drawing/2014/main" id="{0EBDF91D-5432-4D44-93E2-DCE443659674}"/>
              </a:ext>
            </a:extLst>
          </p:cNvPr>
          <p:cNvSpPr/>
          <p:nvPr/>
        </p:nvSpPr>
        <p:spPr>
          <a:xfrm>
            <a:off x="6265250" y="2166568"/>
            <a:ext cx="5621949" cy="646331"/>
          </a:xfrm>
          <a:prstGeom prst="rect">
            <a:avLst/>
          </a:prstGeom>
        </p:spPr>
        <p:txBody>
          <a:bodyPr wrap="square">
            <a:spAutoFit/>
          </a:bodyPr>
          <a:lstStyle/>
          <a:p>
            <a:r>
              <a:rPr lang="en-CA" dirty="0">
                <a:hlinkClick r:id="rId4"/>
              </a:rPr>
              <a:t>https://www.youtube.com/watch?v=mmkxOQzI6pk</a:t>
            </a:r>
            <a:endParaRPr lang="en-CA" dirty="0"/>
          </a:p>
          <a:p>
            <a:endParaRPr lang="en-CA" dirty="0"/>
          </a:p>
        </p:txBody>
      </p:sp>
      <p:sp>
        <p:nvSpPr>
          <p:cNvPr id="10" name="TextBox 9">
            <a:extLst>
              <a:ext uri="{FF2B5EF4-FFF2-40B4-BE49-F238E27FC236}">
                <a16:creationId xmlns:a16="http://schemas.microsoft.com/office/drawing/2014/main" id="{077858B3-7230-4C21-8A29-67BB5C8BAB7F}"/>
              </a:ext>
            </a:extLst>
          </p:cNvPr>
          <p:cNvSpPr txBox="1"/>
          <p:nvPr/>
        </p:nvSpPr>
        <p:spPr>
          <a:xfrm>
            <a:off x="7639854" y="1627709"/>
            <a:ext cx="1638601" cy="369332"/>
          </a:xfrm>
          <a:prstGeom prst="rect">
            <a:avLst/>
          </a:prstGeom>
          <a:noFill/>
        </p:spPr>
        <p:txBody>
          <a:bodyPr wrap="square" rtlCol="0">
            <a:spAutoFit/>
          </a:bodyPr>
          <a:lstStyle/>
          <a:p>
            <a:r>
              <a:rPr lang="en-CA" cap="all" dirty="0">
                <a:solidFill>
                  <a:schemeClr val="accent2"/>
                </a:solidFill>
              </a:rPr>
              <a:t>Happy Place</a:t>
            </a:r>
          </a:p>
        </p:txBody>
      </p:sp>
      <p:sp>
        <p:nvSpPr>
          <p:cNvPr id="11" name="Rectangle 10">
            <a:extLst>
              <a:ext uri="{FF2B5EF4-FFF2-40B4-BE49-F238E27FC236}">
                <a16:creationId xmlns:a16="http://schemas.microsoft.com/office/drawing/2014/main" id="{87851ABD-727A-46F4-9DAC-A7C73E0069D1}"/>
              </a:ext>
            </a:extLst>
          </p:cNvPr>
          <p:cNvSpPr/>
          <p:nvPr/>
        </p:nvSpPr>
        <p:spPr>
          <a:xfrm>
            <a:off x="5131672" y="3667964"/>
            <a:ext cx="5475794" cy="646331"/>
          </a:xfrm>
          <a:prstGeom prst="rect">
            <a:avLst/>
          </a:prstGeom>
        </p:spPr>
        <p:txBody>
          <a:bodyPr wrap="none">
            <a:spAutoFit/>
          </a:bodyPr>
          <a:lstStyle/>
          <a:p>
            <a:r>
              <a:rPr lang="en-CA" dirty="0">
                <a:hlinkClick r:id="rId5"/>
              </a:rPr>
              <a:t>https://www.youtube.com/watch?v=5EHB03268NQ</a:t>
            </a:r>
            <a:endParaRPr lang="en-CA" dirty="0"/>
          </a:p>
          <a:p>
            <a:endParaRPr lang="en-CA" dirty="0"/>
          </a:p>
        </p:txBody>
      </p:sp>
      <p:pic>
        <p:nvPicPr>
          <p:cNvPr id="9218" name="Picture 2" descr="Practicing Progressive Muscle Relaxation For Stress Relief | Work-Fit">
            <a:extLst>
              <a:ext uri="{FF2B5EF4-FFF2-40B4-BE49-F238E27FC236}">
                <a16:creationId xmlns:a16="http://schemas.microsoft.com/office/drawing/2014/main" id="{7118814F-A378-434A-B823-C5D7458DF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34" y="3429000"/>
            <a:ext cx="33115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astest (And Easiest) Way To Boost Your Confidence">
            <a:extLst>
              <a:ext uri="{FF2B5EF4-FFF2-40B4-BE49-F238E27FC236}">
                <a16:creationId xmlns:a16="http://schemas.microsoft.com/office/drawing/2014/main" id="{ACFE8CD5-2D84-405A-BE06-88809DE009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5230" y="4206005"/>
            <a:ext cx="1800225"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39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2B5B-A461-4003-BC84-12F3DCAE9503}"/>
              </a:ext>
            </a:extLst>
          </p:cNvPr>
          <p:cNvSpPr>
            <a:spLocks noGrp="1"/>
          </p:cNvSpPr>
          <p:nvPr>
            <p:ph type="title"/>
          </p:nvPr>
        </p:nvSpPr>
        <p:spPr>
          <a:xfrm>
            <a:off x="2373612" y="478909"/>
            <a:ext cx="8596668" cy="1320800"/>
          </a:xfrm>
        </p:spPr>
        <p:txBody>
          <a:bodyPr/>
          <a:lstStyle/>
          <a:p>
            <a:r>
              <a:rPr lang="en-CA" dirty="0"/>
              <a:t>Understanding Thoughts</a:t>
            </a:r>
          </a:p>
        </p:txBody>
      </p:sp>
      <p:sp>
        <p:nvSpPr>
          <p:cNvPr id="3" name="TextBox 2">
            <a:extLst>
              <a:ext uri="{FF2B5EF4-FFF2-40B4-BE49-F238E27FC236}">
                <a16:creationId xmlns:a16="http://schemas.microsoft.com/office/drawing/2014/main" id="{B95D29FB-2C14-4144-87AA-F506788A9E50}"/>
              </a:ext>
            </a:extLst>
          </p:cNvPr>
          <p:cNvSpPr txBox="1"/>
          <p:nvPr/>
        </p:nvSpPr>
        <p:spPr>
          <a:xfrm>
            <a:off x="7607263" y="1607234"/>
            <a:ext cx="2011296" cy="646331"/>
          </a:xfrm>
          <a:prstGeom prst="rect">
            <a:avLst/>
          </a:prstGeom>
          <a:noFill/>
        </p:spPr>
        <p:txBody>
          <a:bodyPr wrap="square" rtlCol="0">
            <a:spAutoFit/>
          </a:bodyPr>
          <a:lstStyle/>
          <a:p>
            <a:r>
              <a:rPr lang="en-CA" dirty="0"/>
              <a:t>Spot the thought</a:t>
            </a:r>
          </a:p>
          <a:p>
            <a:r>
              <a:rPr lang="en-CA" dirty="0"/>
              <a:t>Stop the thought</a:t>
            </a:r>
          </a:p>
        </p:txBody>
      </p:sp>
      <p:pic>
        <p:nvPicPr>
          <p:cNvPr id="1026" name="Picture 2" descr="Helpful Thinking - Anxiety Canada">
            <a:extLst>
              <a:ext uri="{FF2B5EF4-FFF2-40B4-BE49-F238E27FC236}">
                <a16:creationId xmlns:a16="http://schemas.microsoft.com/office/drawing/2014/main" id="{95E135D7-50EF-44C4-903C-D4D3989A5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809" y="2666653"/>
            <a:ext cx="551497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pful or Unhelpful Thoughts; CBT Anxiety Prevention; Thought Changing">
            <a:extLst>
              <a:ext uri="{FF2B5EF4-FFF2-40B4-BE49-F238E27FC236}">
                <a16:creationId xmlns:a16="http://schemas.microsoft.com/office/drawing/2014/main" id="{C444DA94-9DF9-4618-9AE3-690F6D748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92" y="1345852"/>
            <a:ext cx="6286217" cy="472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58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xiety in Children: The Ultimate Guide to Helping Your Child Cope •  Mindfulmazing">
            <a:extLst>
              <a:ext uri="{FF2B5EF4-FFF2-40B4-BE49-F238E27FC236}">
                <a16:creationId xmlns:a16="http://schemas.microsoft.com/office/drawing/2014/main" id="{7B0BADF9-E0DD-49A2-8156-C3BF20B40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888" y="159026"/>
            <a:ext cx="5433392" cy="703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290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D1FD-668E-44FF-BF48-91F5512E4F74}"/>
              </a:ext>
            </a:extLst>
          </p:cNvPr>
          <p:cNvSpPr>
            <a:spLocks noGrp="1"/>
          </p:cNvSpPr>
          <p:nvPr>
            <p:ph type="title"/>
          </p:nvPr>
        </p:nvSpPr>
        <p:spPr>
          <a:xfrm>
            <a:off x="7104639" y="1949173"/>
            <a:ext cx="2648962" cy="3152913"/>
          </a:xfrm>
        </p:spPr>
        <p:txBody>
          <a:bodyPr>
            <a:normAutofit fontScale="90000"/>
          </a:bodyPr>
          <a:lstStyle/>
          <a:p>
            <a:r>
              <a:rPr lang="en-CA" dirty="0"/>
              <a:t>Think of some statements you can use when anxious.</a:t>
            </a:r>
          </a:p>
        </p:txBody>
      </p:sp>
      <p:pic>
        <p:nvPicPr>
          <p:cNvPr id="3074" name="Picture 2" descr="Anxiety Coping Journey to Wellness digital download | Etsy">
            <a:extLst>
              <a:ext uri="{FF2B5EF4-FFF2-40B4-BE49-F238E27FC236}">
                <a16:creationId xmlns:a16="http://schemas.microsoft.com/office/drawing/2014/main" id="{D89584BA-DDA9-47C4-B23B-A6D609AEA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39"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221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98F741-A941-451A-A95C-89290AFC9F61}"/>
              </a:ext>
            </a:extLst>
          </p:cNvPr>
          <p:cNvSpPr/>
          <p:nvPr/>
        </p:nvSpPr>
        <p:spPr>
          <a:xfrm>
            <a:off x="415604" y="2801035"/>
            <a:ext cx="2251396" cy="1569660"/>
          </a:xfrm>
          <a:prstGeom prst="rect">
            <a:avLst/>
          </a:prstGeom>
        </p:spPr>
        <p:txBody>
          <a:bodyPr wrap="square">
            <a:spAutoFit/>
          </a:bodyPr>
          <a:lstStyle/>
          <a:p>
            <a:r>
              <a:rPr lang="en-US" sz="3200" cap="all" dirty="0">
                <a:solidFill>
                  <a:schemeClr val="accent2"/>
                </a:solidFill>
              </a:rPr>
              <a:t>Focus on what you can do</a:t>
            </a:r>
            <a:endParaRPr lang="en-CA" sz="3200" cap="all" dirty="0">
              <a:solidFill>
                <a:schemeClr val="accent2"/>
              </a:solidFill>
            </a:endParaRPr>
          </a:p>
        </p:txBody>
      </p:sp>
      <p:pic>
        <p:nvPicPr>
          <p:cNvPr id="5122" name="Picture 2" descr="10+ Best Circle of Control images | circle of control, peoples actions,  therapy activities">
            <a:extLst>
              <a:ext uri="{FF2B5EF4-FFF2-40B4-BE49-F238E27FC236}">
                <a16:creationId xmlns:a16="http://schemas.microsoft.com/office/drawing/2014/main" id="{42A693DF-ED45-4DE2-BC7A-1ECC1CE97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868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375C-579C-4915-87A3-133653243C39}"/>
              </a:ext>
            </a:extLst>
          </p:cNvPr>
          <p:cNvSpPr>
            <a:spLocks noGrp="1"/>
          </p:cNvSpPr>
          <p:nvPr>
            <p:ph type="title"/>
          </p:nvPr>
        </p:nvSpPr>
        <p:spPr/>
        <p:txBody>
          <a:bodyPr/>
          <a:lstStyle/>
          <a:p>
            <a:r>
              <a:rPr lang="en-CA" dirty="0"/>
              <a:t>Let anxious thoughts go</a:t>
            </a:r>
          </a:p>
        </p:txBody>
      </p:sp>
      <p:sp>
        <p:nvSpPr>
          <p:cNvPr id="3" name="Rectangle 2">
            <a:extLst>
              <a:ext uri="{FF2B5EF4-FFF2-40B4-BE49-F238E27FC236}">
                <a16:creationId xmlns:a16="http://schemas.microsoft.com/office/drawing/2014/main" id="{84B7B3D1-709D-4874-A6FB-24CDF6311A2D}"/>
              </a:ext>
            </a:extLst>
          </p:cNvPr>
          <p:cNvSpPr/>
          <p:nvPr/>
        </p:nvSpPr>
        <p:spPr>
          <a:xfrm>
            <a:off x="1775791" y="1502688"/>
            <a:ext cx="6096000" cy="2308324"/>
          </a:xfrm>
          <a:prstGeom prst="rect">
            <a:avLst/>
          </a:prstGeom>
        </p:spPr>
        <p:txBody>
          <a:bodyPr>
            <a:spAutoFit/>
          </a:bodyPr>
          <a:lstStyle/>
          <a:p>
            <a:r>
              <a:rPr lang="en-US" b="1" dirty="0">
                <a:solidFill>
                  <a:srgbClr val="4A4A4A"/>
                </a:solidFill>
                <a:latin typeface="gothamrounded"/>
              </a:rPr>
              <a:t>Instead of analyzing, challenging, or replacing an anxious thought with a more helpful thought, you can simply observe it and acknowledge that it is just a thought. See if you can just let it go without giving it any power.</a:t>
            </a:r>
          </a:p>
          <a:p>
            <a:endParaRPr lang="en-US" b="1" dirty="0">
              <a:solidFill>
                <a:srgbClr val="4A4A4A"/>
              </a:solidFill>
              <a:latin typeface="gothamrounded"/>
            </a:endParaRPr>
          </a:p>
          <a:p>
            <a:r>
              <a:rPr lang="en-US" b="1" dirty="0">
                <a:solidFill>
                  <a:srgbClr val="4A4A4A"/>
                </a:solidFill>
                <a:latin typeface="gothamrounded"/>
              </a:rPr>
              <a:t>Be curious about your thoughts, without getting caught up in them. It’s like standing outside yourself watching your thoughts come and go.</a:t>
            </a:r>
            <a:endParaRPr lang="en-US" b="0" i="0" dirty="0">
              <a:solidFill>
                <a:srgbClr val="4A4A4A"/>
              </a:solidFill>
              <a:effectLst/>
              <a:latin typeface="gothamrounded"/>
            </a:endParaRPr>
          </a:p>
        </p:txBody>
      </p:sp>
      <p:pic>
        <p:nvPicPr>
          <p:cNvPr id="11266" name="Picture 2" descr="9 Ways to Let Go of Stuck Thoughts">
            <a:extLst>
              <a:ext uri="{FF2B5EF4-FFF2-40B4-BE49-F238E27FC236}">
                <a16:creationId xmlns:a16="http://schemas.microsoft.com/office/drawing/2014/main" id="{6DCA9D41-107C-4D06-B0F5-7E454E2B3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493" y="3796560"/>
            <a:ext cx="3469585" cy="245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28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CDC6-8F0B-49EE-9447-168CC381A559}"/>
              </a:ext>
            </a:extLst>
          </p:cNvPr>
          <p:cNvSpPr>
            <a:spLocks noGrp="1"/>
          </p:cNvSpPr>
          <p:nvPr>
            <p:ph type="title"/>
          </p:nvPr>
        </p:nvSpPr>
        <p:spPr>
          <a:xfrm>
            <a:off x="2824186" y="280503"/>
            <a:ext cx="8596668" cy="1320800"/>
          </a:xfrm>
        </p:spPr>
        <p:txBody>
          <a:bodyPr/>
          <a:lstStyle/>
          <a:p>
            <a:r>
              <a:rPr lang="en-CA" dirty="0"/>
              <a:t>Taking Brave Steps</a:t>
            </a:r>
          </a:p>
        </p:txBody>
      </p:sp>
      <p:pic>
        <p:nvPicPr>
          <p:cNvPr id="4098" name="Picture 2" descr="What is the Best Pacing for Exposure Therapy? — Hudson Therapy Group">
            <a:extLst>
              <a:ext uri="{FF2B5EF4-FFF2-40B4-BE49-F238E27FC236}">
                <a16:creationId xmlns:a16="http://schemas.microsoft.com/office/drawing/2014/main" id="{1B0B334E-7DB2-425E-B6D3-8DF67E682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5229" y="847583"/>
            <a:ext cx="4091195" cy="40911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xposure Therapy: Helping Your Child Overcome Anxiety Disorders through  Facing Fears – Find a Psychologist">
            <a:extLst>
              <a:ext uri="{FF2B5EF4-FFF2-40B4-BE49-F238E27FC236}">
                <a16:creationId xmlns:a16="http://schemas.microsoft.com/office/drawing/2014/main" id="{63AAB017-DEAD-4E10-BB5F-3965FE2E8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085" y="1125569"/>
            <a:ext cx="4091195" cy="53074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DBB948-7680-4EEF-9B2C-F922D6F2139E}"/>
              </a:ext>
            </a:extLst>
          </p:cNvPr>
          <p:cNvSpPr/>
          <p:nvPr/>
        </p:nvSpPr>
        <p:spPr>
          <a:xfrm>
            <a:off x="5420575" y="6010416"/>
            <a:ext cx="5421292" cy="923330"/>
          </a:xfrm>
          <a:prstGeom prst="rect">
            <a:avLst/>
          </a:prstGeom>
        </p:spPr>
        <p:txBody>
          <a:bodyPr wrap="none">
            <a:spAutoFit/>
          </a:bodyPr>
          <a:lstStyle/>
          <a:p>
            <a:r>
              <a:rPr lang="en-CA" dirty="0">
                <a:hlinkClick r:id="rId4">
                  <a:extLst>
                    <a:ext uri="{A12FA001-AC4F-418D-AE19-62706E023703}">
                      <ahyp:hlinkClr xmlns:ahyp="http://schemas.microsoft.com/office/drawing/2018/hyperlinkcolor" val="tx"/>
                    </a:ext>
                  </a:extLst>
                </a:hlinkClick>
              </a:rPr>
              <a:t>https://www.youtube.com/watch?v=NjQZhC7bKps</a:t>
            </a:r>
            <a:endParaRPr lang="en-CA" dirty="0"/>
          </a:p>
          <a:p>
            <a:endParaRPr lang="en-CA" dirty="0"/>
          </a:p>
          <a:p>
            <a:endParaRPr lang="en-CA" dirty="0"/>
          </a:p>
        </p:txBody>
      </p:sp>
      <p:sp>
        <p:nvSpPr>
          <p:cNvPr id="5" name="TextBox 4">
            <a:extLst>
              <a:ext uri="{FF2B5EF4-FFF2-40B4-BE49-F238E27FC236}">
                <a16:creationId xmlns:a16="http://schemas.microsoft.com/office/drawing/2014/main" id="{B05E7FBA-F773-4512-BB05-A73771AAF097}"/>
              </a:ext>
            </a:extLst>
          </p:cNvPr>
          <p:cNvSpPr txBox="1"/>
          <p:nvPr/>
        </p:nvSpPr>
        <p:spPr>
          <a:xfrm>
            <a:off x="5844207" y="5489232"/>
            <a:ext cx="4891641" cy="369332"/>
          </a:xfrm>
          <a:prstGeom prst="rect">
            <a:avLst/>
          </a:prstGeom>
          <a:noFill/>
        </p:spPr>
        <p:txBody>
          <a:bodyPr wrap="square" rtlCol="0">
            <a:spAutoFit/>
          </a:bodyPr>
          <a:lstStyle/>
          <a:p>
            <a:r>
              <a:rPr lang="en-CA" dirty="0"/>
              <a:t>Click here to learn about facing your fears</a:t>
            </a:r>
          </a:p>
        </p:txBody>
      </p:sp>
    </p:spTree>
    <p:extLst>
      <p:ext uri="{BB962C8B-B14F-4D97-AF65-F5344CB8AC3E}">
        <p14:creationId xmlns:p14="http://schemas.microsoft.com/office/powerpoint/2010/main" val="1650434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3471-BB41-4543-A2F1-02EFACA0EF98}"/>
              </a:ext>
            </a:extLst>
          </p:cNvPr>
          <p:cNvSpPr>
            <a:spLocks noGrp="1"/>
          </p:cNvSpPr>
          <p:nvPr>
            <p:ph type="title"/>
          </p:nvPr>
        </p:nvSpPr>
        <p:spPr>
          <a:xfrm>
            <a:off x="677334" y="609600"/>
            <a:ext cx="9261796" cy="1320800"/>
          </a:xfrm>
        </p:spPr>
        <p:txBody>
          <a:bodyPr/>
          <a:lstStyle/>
          <a:p>
            <a:r>
              <a:rPr lang="en-CA" dirty="0"/>
              <a:t>EASE  at home (for parents and caregivers)</a:t>
            </a:r>
            <a:br>
              <a:rPr lang="en-CA" dirty="0"/>
            </a:br>
            <a:r>
              <a:rPr lang="en-CA" dirty="0"/>
              <a:t>Everyday Anxiety Strategies</a:t>
            </a:r>
          </a:p>
        </p:txBody>
      </p:sp>
      <p:sp>
        <p:nvSpPr>
          <p:cNvPr id="3" name="Rectangle 2">
            <a:extLst>
              <a:ext uri="{FF2B5EF4-FFF2-40B4-BE49-F238E27FC236}">
                <a16:creationId xmlns:a16="http://schemas.microsoft.com/office/drawing/2014/main" id="{9072E4D5-310B-4986-B959-62773A35DE8D}"/>
              </a:ext>
            </a:extLst>
          </p:cNvPr>
          <p:cNvSpPr/>
          <p:nvPr/>
        </p:nvSpPr>
        <p:spPr>
          <a:xfrm>
            <a:off x="1484243" y="2136339"/>
            <a:ext cx="7659757" cy="2031325"/>
          </a:xfrm>
          <a:prstGeom prst="rect">
            <a:avLst/>
          </a:prstGeom>
        </p:spPr>
        <p:txBody>
          <a:bodyPr wrap="square">
            <a:spAutoFit/>
          </a:bodyPr>
          <a:lstStyle/>
          <a:p>
            <a:r>
              <a:rPr lang="en-US" dirty="0">
                <a:solidFill>
                  <a:srgbClr val="313132"/>
                </a:solidFill>
                <a:latin typeface="BC Sans"/>
              </a:rPr>
              <a:t>In response to the COVID-19 pandemic, the EASE classroom activities were adapted for use at home by parents and caregivers to support children's mental health and continuous learning.</a:t>
            </a:r>
          </a:p>
          <a:p>
            <a:endParaRPr lang="en-US" dirty="0">
              <a:solidFill>
                <a:srgbClr val="313132"/>
              </a:solidFill>
              <a:latin typeface="BC Sans"/>
            </a:endParaRPr>
          </a:p>
          <a:p>
            <a:r>
              <a:rPr lang="en-US" dirty="0">
                <a:solidFill>
                  <a:srgbClr val="313132"/>
                </a:solidFill>
                <a:latin typeface="BC Sans"/>
              </a:rPr>
              <a:t>These fun and practical strategies help guide parents and caregivers in managing their children’s anxiety and worries in the comfort of their home during the COVID-19 pandemic and beyond.</a:t>
            </a:r>
            <a:endParaRPr lang="en-US" b="0" i="0" dirty="0">
              <a:solidFill>
                <a:srgbClr val="313132"/>
              </a:solidFill>
              <a:effectLst/>
              <a:latin typeface="BC Sans"/>
            </a:endParaRPr>
          </a:p>
        </p:txBody>
      </p:sp>
      <p:sp>
        <p:nvSpPr>
          <p:cNvPr id="4" name="Rectangle 3">
            <a:extLst>
              <a:ext uri="{FF2B5EF4-FFF2-40B4-BE49-F238E27FC236}">
                <a16:creationId xmlns:a16="http://schemas.microsoft.com/office/drawing/2014/main" id="{5EDDB557-D1EA-4645-8D1D-1B8088D0F4AC}"/>
              </a:ext>
            </a:extLst>
          </p:cNvPr>
          <p:cNvSpPr/>
          <p:nvPr/>
        </p:nvSpPr>
        <p:spPr>
          <a:xfrm>
            <a:off x="993913" y="4517839"/>
            <a:ext cx="7362319" cy="923330"/>
          </a:xfrm>
          <a:prstGeom prst="rect">
            <a:avLst/>
          </a:prstGeom>
        </p:spPr>
        <p:txBody>
          <a:bodyPr wrap="square">
            <a:spAutoFit/>
          </a:bodyPr>
          <a:lstStyle/>
          <a:p>
            <a:r>
              <a:rPr lang="en-CA" dirty="0">
                <a:hlinkClick r:id="rId2"/>
              </a:rPr>
              <a:t>https://www2.gov.bc.ca/gov/content/health/managing-your-health/mental-health-substance-use/child-teen-mental-health/ease</a:t>
            </a:r>
            <a:endParaRPr lang="en-CA" dirty="0"/>
          </a:p>
          <a:p>
            <a:endParaRPr lang="en-CA" dirty="0"/>
          </a:p>
        </p:txBody>
      </p:sp>
    </p:spTree>
    <p:extLst>
      <p:ext uri="{BB962C8B-B14F-4D97-AF65-F5344CB8AC3E}">
        <p14:creationId xmlns:p14="http://schemas.microsoft.com/office/powerpoint/2010/main" val="4279907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CBEB-F5BD-4967-A5F0-C6F0E3FF70C5}"/>
              </a:ext>
            </a:extLst>
          </p:cNvPr>
          <p:cNvSpPr>
            <a:spLocks noGrp="1"/>
          </p:cNvSpPr>
          <p:nvPr>
            <p:ph type="title"/>
          </p:nvPr>
        </p:nvSpPr>
        <p:spPr>
          <a:xfrm>
            <a:off x="733964" y="496798"/>
            <a:ext cx="3201931" cy="1650054"/>
          </a:xfrm>
        </p:spPr>
        <p:txBody>
          <a:bodyPr vert="horz" lIns="91440" tIns="45720" rIns="91440" bIns="45720" rtlCol="0" anchor="t">
            <a:normAutofit/>
          </a:bodyPr>
          <a:lstStyle/>
          <a:p>
            <a:r>
              <a:rPr lang="en-US" sz="4800" dirty="0"/>
              <a:t>Online </a:t>
            </a:r>
            <a:br>
              <a:rPr lang="en-US" sz="4800" dirty="0"/>
            </a:br>
            <a:r>
              <a:rPr lang="en-US" sz="4800" dirty="0"/>
              <a:t>Help</a:t>
            </a:r>
          </a:p>
        </p:txBody>
      </p:sp>
      <p:pic>
        <p:nvPicPr>
          <p:cNvPr id="4" name="Picture 4" descr="A picture containing drawing&#10;&#10;Description automatically generated">
            <a:extLst>
              <a:ext uri="{FF2B5EF4-FFF2-40B4-BE49-F238E27FC236}">
                <a16:creationId xmlns:a16="http://schemas.microsoft.com/office/drawing/2014/main" id="{F5F08B59-5151-4FD3-A9AA-9A2C42C4019B}"/>
              </a:ext>
            </a:extLst>
          </p:cNvPr>
          <p:cNvPicPr>
            <a:picLocks noChangeAspect="1"/>
          </p:cNvPicPr>
          <p:nvPr/>
        </p:nvPicPr>
        <p:blipFill>
          <a:blip r:embed="rId3"/>
          <a:stretch>
            <a:fillRect/>
          </a:stretch>
        </p:blipFill>
        <p:spPr>
          <a:xfrm>
            <a:off x="5470338" y="545667"/>
            <a:ext cx="5571538" cy="2919417"/>
          </a:xfrm>
          <a:prstGeom prst="rect">
            <a:avLst/>
          </a:prstGeom>
        </p:spPr>
      </p:pic>
      <p:pic>
        <p:nvPicPr>
          <p:cNvPr id="19" name="Picture 5" descr="A close up of a logo&#10;&#10;Description automatically generated">
            <a:extLst>
              <a:ext uri="{FF2B5EF4-FFF2-40B4-BE49-F238E27FC236}">
                <a16:creationId xmlns:a16="http://schemas.microsoft.com/office/drawing/2014/main" id="{C302F174-9DB7-42CB-A483-1C7DEF451503}"/>
              </a:ext>
            </a:extLst>
          </p:cNvPr>
          <p:cNvPicPr>
            <a:picLocks noChangeAspect="1"/>
          </p:cNvPicPr>
          <p:nvPr/>
        </p:nvPicPr>
        <p:blipFill>
          <a:blip r:embed="rId4"/>
          <a:stretch>
            <a:fillRect/>
          </a:stretch>
        </p:blipFill>
        <p:spPr>
          <a:xfrm>
            <a:off x="963328" y="2751360"/>
            <a:ext cx="2743200" cy="1021246"/>
          </a:xfrm>
          <a:prstGeom prst="rect">
            <a:avLst/>
          </a:prstGeom>
        </p:spPr>
      </p:pic>
      <p:sp>
        <p:nvSpPr>
          <p:cNvPr id="5" name="Rectangle 4">
            <a:extLst>
              <a:ext uri="{FF2B5EF4-FFF2-40B4-BE49-F238E27FC236}">
                <a16:creationId xmlns:a16="http://schemas.microsoft.com/office/drawing/2014/main" id="{0FE86B12-FCD8-4309-8CC6-BE2FB6B5CAE2}"/>
              </a:ext>
            </a:extLst>
          </p:cNvPr>
          <p:cNvSpPr/>
          <p:nvPr/>
        </p:nvSpPr>
        <p:spPr>
          <a:xfrm>
            <a:off x="459447" y="3772606"/>
            <a:ext cx="3750963" cy="369332"/>
          </a:xfrm>
          <a:prstGeom prst="rect">
            <a:avLst/>
          </a:prstGeom>
        </p:spPr>
        <p:txBody>
          <a:bodyPr wrap="none">
            <a:spAutoFit/>
          </a:bodyPr>
          <a:lstStyle/>
          <a:p>
            <a:r>
              <a:rPr lang="en-US" dirty="0">
                <a:hlinkClick r:id="rId5">
                  <a:extLst>
                    <a:ext uri="{A12FA001-AC4F-418D-AE19-62706E023703}">
                      <ahyp:hlinkClr xmlns:ahyp="http://schemas.microsoft.com/office/drawing/2018/hyperlinkcolor" val="tx"/>
                    </a:ext>
                  </a:extLst>
                </a:hlinkClick>
              </a:rPr>
              <a:t>https://www.anxietycanada.com/</a:t>
            </a:r>
            <a:endParaRPr lang="en-US" dirty="0"/>
          </a:p>
        </p:txBody>
      </p:sp>
      <p:sp>
        <p:nvSpPr>
          <p:cNvPr id="6" name="Rectangle 5">
            <a:extLst>
              <a:ext uri="{FF2B5EF4-FFF2-40B4-BE49-F238E27FC236}">
                <a16:creationId xmlns:a16="http://schemas.microsoft.com/office/drawing/2014/main" id="{C970857A-DBEA-4176-AEC5-9BA4E95BEBCD}"/>
              </a:ext>
            </a:extLst>
          </p:cNvPr>
          <p:cNvSpPr/>
          <p:nvPr/>
        </p:nvSpPr>
        <p:spPr>
          <a:xfrm>
            <a:off x="5579084" y="5914371"/>
            <a:ext cx="2954655" cy="646331"/>
          </a:xfrm>
          <a:prstGeom prst="rect">
            <a:avLst/>
          </a:prstGeom>
        </p:spPr>
        <p:txBody>
          <a:bodyPr wrap="none">
            <a:spAutoFit/>
          </a:bodyPr>
          <a:lstStyle/>
          <a:p>
            <a:r>
              <a:rPr lang="en-CA" dirty="0">
                <a:hlinkClick r:id="rId6">
                  <a:extLst>
                    <a:ext uri="{A12FA001-AC4F-418D-AE19-62706E023703}">
                      <ahyp:hlinkClr xmlns:ahyp="http://schemas.microsoft.com/office/drawing/2018/hyperlinkcolor" val="tx"/>
                    </a:ext>
                  </a:extLst>
                </a:hlinkClick>
              </a:rPr>
              <a:t>https://bouncebackbc.ca/</a:t>
            </a:r>
            <a:endParaRPr lang="en-CA" dirty="0"/>
          </a:p>
          <a:p>
            <a:endParaRPr lang="en-CA" dirty="0"/>
          </a:p>
        </p:txBody>
      </p:sp>
      <p:pic>
        <p:nvPicPr>
          <p:cNvPr id="6146" name="Picture 2" descr="Healthy Minds | Healthy Campuses">
            <a:extLst>
              <a:ext uri="{FF2B5EF4-FFF2-40B4-BE49-F238E27FC236}">
                <a16:creationId xmlns:a16="http://schemas.microsoft.com/office/drawing/2014/main" id="{04672787-BAA1-4883-A06A-8310E30DD2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5294" y="3957272"/>
            <a:ext cx="3702237" cy="178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760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9B1A-1E8B-42A4-8E53-5A2F7B18D2F8}"/>
              </a:ext>
            </a:extLst>
          </p:cNvPr>
          <p:cNvSpPr>
            <a:spLocks noGrp="1"/>
          </p:cNvSpPr>
          <p:nvPr>
            <p:ph type="title"/>
          </p:nvPr>
        </p:nvSpPr>
        <p:spPr>
          <a:xfrm>
            <a:off x="1572239" y="529761"/>
            <a:ext cx="4826124" cy="1077229"/>
          </a:xfrm>
        </p:spPr>
        <p:txBody>
          <a:bodyPr vert="horz" lIns="91440" tIns="45720" rIns="91440" bIns="45720" rtlCol="0" anchor="t">
            <a:normAutofit fontScale="90000"/>
          </a:bodyPr>
          <a:lstStyle/>
          <a:p>
            <a:pPr algn="l"/>
            <a:r>
              <a:rPr lang="en-US" dirty="0"/>
              <a:t>What can cause anxiety?</a:t>
            </a:r>
          </a:p>
        </p:txBody>
      </p:sp>
      <p:sp>
        <p:nvSpPr>
          <p:cNvPr id="3" name="TextBox 2">
            <a:extLst>
              <a:ext uri="{FF2B5EF4-FFF2-40B4-BE49-F238E27FC236}">
                <a16:creationId xmlns:a16="http://schemas.microsoft.com/office/drawing/2014/main" id="{C12664A1-C9C8-49BB-8A9A-47EC4323465B}"/>
              </a:ext>
            </a:extLst>
          </p:cNvPr>
          <p:cNvSpPr txBox="1"/>
          <p:nvPr/>
        </p:nvSpPr>
        <p:spPr>
          <a:xfrm>
            <a:off x="1033670" y="1787073"/>
            <a:ext cx="4826125" cy="399782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120000"/>
              </a:lnSpc>
              <a:spcAft>
                <a:spcPts val="600"/>
              </a:spcAft>
              <a:buClr>
                <a:schemeClr val="accent6"/>
              </a:buClr>
              <a:buSzPct val="90000"/>
              <a:buFont typeface="Wingdings" panose="05000000000000000000" pitchFamily="2" charset="2"/>
              <a:buChar char="§"/>
            </a:pPr>
            <a:r>
              <a:rPr lang="en-US" sz="2400" dirty="0"/>
              <a:t>Genetics </a:t>
            </a:r>
          </a:p>
          <a:p>
            <a:pPr>
              <a:lnSpc>
                <a:spcPct val="120000"/>
              </a:lnSpc>
              <a:spcAft>
                <a:spcPts val="600"/>
              </a:spcAft>
              <a:buClr>
                <a:schemeClr val="accent6"/>
              </a:buClr>
              <a:buSzPct val="90000"/>
              <a:buFont typeface="Wingdings" panose="05000000000000000000" pitchFamily="2" charset="2"/>
              <a:buChar char="§"/>
            </a:pPr>
            <a:r>
              <a:rPr lang="en-US" sz="2400" dirty="0"/>
              <a:t>Injury to the brain (such as concussion)</a:t>
            </a:r>
          </a:p>
          <a:p>
            <a:pPr>
              <a:lnSpc>
                <a:spcPct val="120000"/>
              </a:lnSpc>
              <a:spcAft>
                <a:spcPts val="600"/>
              </a:spcAft>
              <a:buClr>
                <a:schemeClr val="accent6"/>
              </a:buClr>
              <a:buSzPct val="90000"/>
              <a:buFont typeface="Wingdings" panose="05000000000000000000" pitchFamily="2" charset="2"/>
              <a:buChar char="§"/>
            </a:pPr>
            <a:r>
              <a:rPr lang="en-US" sz="2400" dirty="0"/>
              <a:t> Infection of the brain</a:t>
            </a:r>
          </a:p>
          <a:p>
            <a:pPr>
              <a:lnSpc>
                <a:spcPct val="120000"/>
              </a:lnSpc>
              <a:spcAft>
                <a:spcPts val="600"/>
              </a:spcAft>
              <a:buClr>
                <a:schemeClr val="accent6"/>
              </a:buClr>
              <a:buSzPct val="90000"/>
              <a:buFont typeface="Wingdings" panose="05000000000000000000" pitchFamily="2" charset="2"/>
              <a:buChar char="§"/>
            </a:pPr>
            <a:r>
              <a:rPr lang="en-US" sz="2400" dirty="0"/>
              <a:t>Tumor of the brain </a:t>
            </a:r>
            <a:endParaRPr lang="en-US" sz="2400" dirty="0">
              <a:cs typeface="Arial"/>
            </a:endParaRPr>
          </a:p>
          <a:p>
            <a:pPr>
              <a:lnSpc>
                <a:spcPct val="120000"/>
              </a:lnSpc>
              <a:spcAft>
                <a:spcPts val="600"/>
              </a:spcAft>
              <a:buClr>
                <a:schemeClr val="accent6"/>
              </a:buClr>
              <a:buSzPct val="90000"/>
              <a:buFont typeface="Wingdings" panose="05000000000000000000" pitchFamily="2" charset="2"/>
              <a:buChar char="§"/>
            </a:pPr>
            <a:r>
              <a:rPr lang="en-US" sz="2400" dirty="0"/>
              <a:t>Effect of severe and persistent stress </a:t>
            </a:r>
          </a:p>
          <a:p>
            <a:pPr>
              <a:lnSpc>
                <a:spcPct val="120000"/>
              </a:lnSpc>
              <a:spcAft>
                <a:spcPts val="600"/>
              </a:spcAft>
              <a:buClr>
                <a:schemeClr val="accent6"/>
              </a:buClr>
              <a:buSzPct val="90000"/>
              <a:buFont typeface="Wingdings" panose="05000000000000000000" pitchFamily="2" charset="2"/>
              <a:buChar char="§"/>
            </a:pPr>
            <a:r>
              <a:rPr lang="en-US" sz="2400" dirty="0"/>
              <a:t>Toxins from the environment – such as drugs</a:t>
            </a:r>
          </a:p>
        </p:txBody>
      </p:sp>
      <p:pic>
        <p:nvPicPr>
          <p:cNvPr id="6" name="Picture 6" descr="A picture containing shirt&#10;&#10;Description automatically generated">
            <a:extLst>
              <a:ext uri="{FF2B5EF4-FFF2-40B4-BE49-F238E27FC236}">
                <a16:creationId xmlns:a16="http://schemas.microsoft.com/office/drawing/2014/main" id="{49911789-13E5-4290-9367-D4D8DD9FE361}"/>
              </a:ext>
            </a:extLst>
          </p:cNvPr>
          <p:cNvPicPr>
            <a:picLocks noChangeAspect="1"/>
          </p:cNvPicPr>
          <p:nvPr/>
        </p:nvPicPr>
        <p:blipFill>
          <a:blip r:embed="rId3"/>
          <a:stretch>
            <a:fillRect/>
          </a:stretch>
        </p:blipFill>
        <p:spPr>
          <a:xfrm>
            <a:off x="6911975" y="1885284"/>
            <a:ext cx="4523523" cy="281923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3425009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5F0E-809C-4432-AAC4-D45FB093AD78}"/>
              </a:ext>
            </a:extLst>
          </p:cNvPr>
          <p:cNvSpPr>
            <a:spLocks noGrp="1"/>
          </p:cNvSpPr>
          <p:nvPr>
            <p:ph type="title"/>
          </p:nvPr>
        </p:nvSpPr>
        <p:spPr>
          <a:xfrm>
            <a:off x="248340" y="730154"/>
            <a:ext cx="9492287" cy="1077229"/>
          </a:xfrm>
        </p:spPr>
        <p:txBody>
          <a:bodyPr>
            <a:normAutofit fontScale="90000"/>
          </a:bodyPr>
          <a:lstStyle/>
          <a:p>
            <a:r>
              <a:rPr lang="en-US" dirty="0">
                <a:cs typeface="Arial"/>
              </a:rPr>
              <a:t>Check out these helpful mental health websites</a:t>
            </a:r>
            <a:endParaRPr lang="en-US" dirty="0"/>
          </a:p>
        </p:txBody>
      </p:sp>
      <p:pic>
        <p:nvPicPr>
          <p:cNvPr id="4" name="Picture 4" descr="A picture containing drawing&#10;&#10;Description automatically generated">
            <a:extLst>
              <a:ext uri="{FF2B5EF4-FFF2-40B4-BE49-F238E27FC236}">
                <a16:creationId xmlns:a16="http://schemas.microsoft.com/office/drawing/2014/main" id="{18276642-F5C6-4578-8A79-8BA4930AD3FC}"/>
              </a:ext>
            </a:extLst>
          </p:cNvPr>
          <p:cNvPicPr>
            <a:picLocks noChangeAspect="1"/>
          </p:cNvPicPr>
          <p:nvPr/>
        </p:nvPicPr>
        <p:blipFill>
          <a:blip r:embed="rId2"/>
          <a:stretch>
            <a:fillRect/>
          </a:stretch>
        </p:blipFill>
        <p:spPr>
          <a:xfrm>
            <a:off x="773502" y="1778734"/>
            <a:ext cx="2143125" cy="2133600"/>
          </a:xfrm>
          <a:prstGeom prst="rect">
            <a:avLst/>
          </a:prstGeom>
        </p:spPr>
      </p:pic>
      <p:sp>
        <p:nvSpPr>
          <p:cNvPr id="5" name="TextBox 4">
            <a:extLst>
              <a:ext uri="{FF2B5EF4-FFF2-40B4-BE49-F238E27FC236}">
                <a16:creationId xmlns:a16="http://schemas.microsoft.com/office/drawing/2014/main" id="{5195B69F-F064-4C6E-9927-2225C0FED8F1}"/>
              </a:ext>
            </a:extLst>
          </p:cNvPr>
          <p:cNvSpPr txBox="1"/>
          <p:nvPr/>
        </p:nvSpPr>
        <p:spPr>
          <a:xfrm>
            <a:off x="440909" y="3429000"/>
            <a:ext cx="36262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https://keltymentalhealth.ca/</a:t>
            </a:r>
            <a:endParaRPr lang="en-US" dirty="0"/>
          </a:p>
          <a:p>
            <a:endParaRPr lang="en-US" dirty="0">
              <a:cs typeface="Arial"/>
            </a:endParaRPr>
          </a:p>
        </p:txBody>
      </p:sp>
      <p:sp>
        <p:nvSpPr>
          <p:cNvPr id="6" name="TextBox 5">
            <a:extLst>
              <a:ext uri="{FF2B5EF4-FFF2-40B4-BE49-F238E27FC236}">
                <a16:creationId xmlns:a16="http://schemas.microsoft.com/office/drawing/2014/main" id="{7A3A3993-470B-4D20-885B-1CE079321D7A}"/>
              </a:ext>
            </a:extLst>
          </p:cNvPr>
          <p:cNvSpPr txBox="1"/>
          <p:nvPr/>
        </p:nvSpPr>
        <p:spPr>
          <a:xfrm>
            <a:off x="5742317" y="5630513"/>
            <a:ext cx="38895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https://www.heretohelp.bc.ca/</a:t>
            </a:r>
            <a:endParaRPr lang="en-US" dirty="0"/>
          </a:p>
          <a:p>
            <a:endParaRPr lang="en-US" dirty="0">
              <a:cs typeface="Arial"/>
            </a:endParaRPr>
          </a:p>
        </p:txBody>
      </p:sp>
      <p:pic>
        <p:nvPicPr>
          <p:cNvPr id="7" name="Picture 7" descr="A close up of a logo&#10;&#10;Description automatically generated">
            <a:extLst>
              <a:ext uri="{FF2B5EF4-FFF2-40B4-BE49-F238E27FC236}">
                <a16:creationId xmlns:a16="http://schemas.microsoft.com/office/drawing/2014/main" id="{D0A112B3-1FDB-4549-A7DA-CE86C8AF7851}"/>
              </a:ext>
            </a:extLst>
          </p:cNvPr>
          <p:cNvPicPr>
            <a:picLocks noChangeAspect="1"/>
          </p:cNvPicPr>
          <p:nvPr/>
        </p:nvPicPr>
        <p:blipFill>
          <a:blip r:embed="rId5"/>
          <a:stretch>
            <a:fillRect/>
          </a:stretch>
        </p:blipFill>
        <p:spPr>
          <a:xfrm>
            <a:off x="5742317" y="4439038"/>
            <a:ext cx="2743200" cy="846667"/>
          </a:xfrm>
          <a:prstGeom prst="rect">
            <a:avLst/>
          </a:prstGeom>
        </p:spPr>
      </p:pic>
      <p:sp>
        <p:nvSpPr>
          <p:cNvPr id="10" name="TextBox 9">
            <a:extLst>
              <a:ext uri="{FF2B5EF4-FFF2-40B4-BE49-F238E27FC236}">
                <a16:creationId xmlns:a16="http://schemas.microsoft.com/office/drawing/2014/main" id="{3BA88E48-D26B-4FFE-A464-DF2D8F2ECDDB}"/>
              </a:ext>
            </a:extLst>
          </p:cNvPr>
          <p:cNvSpPr txBox="1"/>
          <p:nvPr/>
        </p:nvSpPr>
        <p:spPr>
          <a:xfrm>
            <a:off x="5563413" y="329713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6"/>
              </a:rPr>
              <a:t>https://cmha.ca/</a:t>
            </a:r>
            <a:endParaRPr lang="en-US" dirty="0"/>
          </a:p>
          <a:p>
            <a:endParaRPr lang="en-US" dirty="0">
              <a:cs typeface="Arial"/>
            </a:endParaRPr>
          </a:p>
        </p:txBody>
      </p:sp>
      <p:pic>
        <p:nvPicPr>
          <p:cNvPr id="11" name="Picture 11" descr="A close up of a logo&#10;&#10;Description automatically generated">
            <a:extLst>
              <a:ext uri="{FF2B5EF4-FFF2-40B4-BE49-F238E27FC236}">
                <a16:creationId xmlns:a16="http://schemas.microsoft.com/office/drawing/2014/main" id="{85D0FF30-F5B2-4D45-86FE-781D0D264A5B}"/>
              </a:ext>
            </a:extLst>
          </p:cNvPr>
          <p:cNvPicPr>
            <a:picLocks noChangeAspect="1"/>
          </p:cNvPicPr>
          <p:nvPr/>
        </p:nvPicPr>
        <p:blipFill>
          <a:blip r:embed="rId7"/>
          <a:stretch>
            <a:fillRect/>
          </a:stretch>
        </p:blipFill>
        <p:spPr>
          <a:xfrm>
            <a:off x="4994483" y="1261928"/>
            <a:ext cx="3130388" cy="2083131"/>
          </a:xfrm>
          <a:prstGeom prst="rect">
            <a:avLst/>
          </a:prstGeom>
        </p:spPr>
      </p:pic>
      <p:sp>
        <p:nvSpPr>
          <p:cNvPr id="9" name="Rectangle 8">
            <a:extLst>
              <a:ext uri="{FF2B5EF4-FFF2-40B4-BE49-F238E27FC236}">
                <a16:creationId xmlns:a16="http://schemas.microsoft.com/office/drawing/2014/main" id="{F9B49A7F-81C9-43C9-A4CD-2B136C226E78}"/>
              </a:ext>
            </a:extLst>
          </p:cNvPr>
          <p:cNvSpPr/>
          <p:nvPr/>
        </p:nvSpPr>
        <p:spPr>
          <a:xfrm>
            <a:off x="1600990" y="6017286"/>
            <a:ext cx="3393493" cy="646331"/>
          </a:xfrm>
          <a:prstGeom prst="rect">
            <a:avLst/>
          </a:prstGeom>
        </p:spPr>
        <p:txBody>
          <a:bodyPr wrap="none">
            <a:spAutoFit/>
          </a:bodyPr>
          <a:lstStyle/>
          <a:p>
            <a:r>
              <a:rPr lang="en-CA" dirty="0">
                <a:hlinkClick r:id="rId8"/>
              </a:rPr>
              <a:t>https://www.fnha.ca/wellness</a:t>
            </a:r>
            <a:endParaRPr lang="en-CA" dirty="0"/>
          </a:p>
          <a:p>
            <a:endParaRPr lang="en-CA" dirty="0"/>
          </a:p>
        </p:txBody>
      </p:sp>
      <p:pic>
        <p:nvPicPr>
          <p:cNvPr id="13314" name="Picture 2" descr="First Nations Health Authority Regional Health Survey | Healthy Aging CORE">
            <a:extLst>
              <a:ext uri="{FF2B5EF4-FFF2-40B4-BE49-F238E27FC236}">
                <a16:creationId xmlns:a16="http://schemas.microsoft.com/office/drawing/2014/main" id="{E527632A-3F53-4036-977B-0198EDD092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2564" y="4284867"/>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2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2009-A5C7-49BB-8F78-E6812A3D87CE}"/>
              </a:ext>
            </a:extLst>
          </p:cNvPr>
          <p:cNvSpPr>
            <a:spLocks noGrp="1"/>
          </p:cNvSpPr>
          <p:nvPr>
            <p:ph type="title"/>
          </p:nvPr>
        </p:nvSpPr>
        <p:spPr/>
        <p:txBody>
          <a:bodyPr/>
          <a:lstStyle/>
          <a:p>
            <a:r>
              <a:rPr lang="en-CA" dirty="0"/>
              <a:t>Protective Factors for Anxiety</a:t>
            </a:r>
          </a:p>
        </p:txBody>
      </p:sp>
      <p:sp>
        <p:nvSpPr>
          <p:cNvPr id="3" name="TextBox 2">
            <a:extLst>
              <a:ext uri="{FF2B5EF4-FFF2-40B4-BE49-F238E27FC236}">
                <a16:creationId xmlns:a16="http://schemas.microsoft.com/office/drawing/2014/main" id="{8178DBAA-0A64-4924-BCEB-89F2E88A43FA}"/>
              </a:ext>
            </a:extLst>
          </p:cNvPr>
          <p:cNvSpPr txBox="1"/>
          <p:nvPr/>
        </p:nvSpPr>
        <p:spPr>
          <a:xfrm>
            <a:off x="1406688" y="1624420"/>
            <a:ext cx="4132721" cy="336547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dirty="0"/>
              <a:t>Good physical health (SEEC)</a:t>
            </a:r>
          </a:p>
          <a:p>
            <a:pPr marL="285750" indent="-285750">
              <a:lnSpc>
                <a:spcPct val="150000"/>
              </a:lnSpc>
              <a:buFont typeface="Arial" panose="020B0604020202020204" pitchFamily="34" charset="0"/>
              <a:buChar char="•"/>
            </a:pPr>
            <a:r>
              <a:rPr lang="en-CA" dirty="0"/>
              <a:t>Family</a:t>
            </a:r>
          </a:p>
          <a:p>
            <a:pPr marL="285750" indent="-285750">
              <a:lnSpc>
                <a:spcPct val="150000"/>
              </a:lnSpc>
              <a:buFont typeface="Arial" panose="020B0604020202020204" pitchFamily="34" charset="0"/>
              <a:buChar char="•"/>
            </a:pPr>
            <a:r>
              <a:rPr lang="en-CA" dirty="0"/>
              <a:t>Friendships</a:t>
            </a:r>
          </a:p>
          <a:p>
            <a:pPr marL="285750" indent="-285750">
              <a:lnSpc>
                <a:spcPct val="150000"/>
              </a:lnSpc>
              <a:buFont typeface="Arial" panose="020B0604020202020204" pitchFamily="34" charset="0"/>
              <a:buChar char="•"/>
            </a:pPr>
            <a:r>
              <a:rPr lang="en-CA" dirty="0"/>
              <a:t>School connectedness</a:t>
            </a:r>
          </a:p>
          <a:p>
            <a:pPr marL="285750" indent="-285750">
              <a:lnSpc>
                <a:spcPct val="150000"/>
              </a:lnSpc>
              <a:buFont typeface="Arial" panose="020B0604020202020204" pitchFamily="34" charset="0"/>
              <a:buChar char="•"/>
            </a:pPr>
            <a:r>
              <a:rPr lang="en-CA" dirty="0"/>
              <a:t>Cognitive and coping styles</a:t>
            </a:r>
          </a:p>
          <a:p>
            <a:pPr marL="285750" indent="-285750">
              <a:lnSpc>
                <a:spcPct val="150000"/>
              </a:lnSpc>
              <a:buFont typeface="Arial" panose="020B0604020202020204" pitchFamily="34" charset="0"/>
              <a:buChar char="•"/>
            </a:pPr>
            <a:r>
              <a:rPr lang="en-CA" dirty="0"/>
              <a:t>Spiritual connection</a:t>
            </a:r>
          </a:p>
          <a:p>
            <a:pPr marL="285750" indent="-285750">
              <a:lnSpc>
                <a:spcPct val="150000"/>
              </a:lnSpc>
              <a:buFont typeface="Arial" panose="020B0604020202020204" pitchFamily="34" charset="0"/>
              <a:buChar char="•"/>
            </a:pPr>
            <a:r>
              <a:rPr lang="en-CA" dirty="0"/>
              <a:t>Connect to culture and elders</a:t>
            </a:r>
          </a:p>
          <a:p>
            <a:pPr marL="285750" indent="-285750">
              <a:lnSpc>
                <a:spcPct val="150000"/>
              </a:lnSpc>
              <a:buFont typeface="Arial" panose="020B0604020202020204" pitchFamily="34" charset="0"/>
              <a:buChar char="•"/>
            </a:pPr>
            <a:r>
              <a:rPr lang="en-CA" dirty="0"/>
              <a:t>Self esteem</a:t>
            </a:r>
          </a:p>
        </p:txBody>
      </p:sp>
      <p:sp>
        <p:nvSpPr>
          <p:cNvPr id="4" name="TextBox 3">
            <a:extLst>
              <a:ext uri="{FF2B5EF4-FFF2-40B4-BE49-F238E27FC236}">
                <a16:creationId xmlns:a16="http://schemas.microsoft.com/office/drawing/2014/main" id="{6CD232F7-95B5-4F87-80E9-0B4269865AFD}"/>
              </a:ext>
            </a:extLst>
          </p:cNvPr>
          <p:cNvSpPr txBox="1"/>
          <p:nvPr/>
        </p:nvSpPr>
        <p:spPr>
          <a:xfrm>
            <a:off x="7112637" y="2074994"/>
            <a:ext cx="3458817" cy="1754326"/>
          </a:xfrm>
          <a:prstGeom prst="rect">
            <a:avLst/>
          </a:prstGeom>
          <a:noFill/>
        </p:spPr>
        <p:txBody>
          <a:bodyPr wrap="square" rtlCol="0">
            <a:spAutoFit/>
          </a:bodyPr>
          <a:lstStyle/>
          <a:p>
            <a:r>
              <a:rPr lang="en-CA" dirty="0"/>
              <a:t>SEEC good mental health</a:t>
            </a:r>
          </a:p>
          <a:p>
            <a:endParaRPr lang="en-CA" dirty="0"/>
          </a:p>
          <a:p>
            <a:r>
              <a:rPr lang="en-CA" dirty="0"/>
              <a:t>Sleep</a:t>
            </a:r>
          </a:p>
          <a:p>
            <a:r>
              <a:rPr lang="en-CA" dirty="0"/>
              <a:t>Eat</a:t>
            </a:r>
            <a:br>
              <a:rPr lang="en-CA" dirty="0"/>
            </a:br>
            <a:r>
              <a:rPr lang="en-CA" dirty="0"/>
              <a:t>Exercise</a:t>
            </a:r>
          </a:p>
          <a:p>
            <a:r>
              <a:rPr lang="en-CA" dirty="0"/>
              <a:t>Connect</a:t>
            </a:r>
          </a:p>
        </p:txBody>
      </p:sp>
      <p:pic>
        <p:nvPicPr>
          <p:cNvPr id="10246" name="Picture 6" descr="First Nations, Métis, and Inuit Services – Simcoe Muskoka Family Connexions">
            <a:extLst>
              <a:ext uri="{FF2B5EF4-FFF2-40B4-BE49-F238E27FC236}">
                <a16:creationId xmlns:a16="http://schemas.microsoft.com/office/drawing/2014/main" id="{A113BB6B-CC5B-4D6D-AE99-96933DD37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949" y="4076055"/>
            <a:ext cx="3698860" cy="246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084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D8421C0-BEBD-4E36-A703-E4AF4FDE6922}"/>
              </a:ext>
            </a:extLst>
          </p:cNvPr>
          <p:cNvSpPr/>
          <p:nvPr/>
        </p:nvSpPr>
        <p:spPr>
          <a:xfrm>
            <a:off x="1093304" y="1083989"/>
            <a:ext cx="4174435" cy="3108543"/>
          </a:xfrm>
          <a:prstGeom prst="rect">
            <a:avLst/>
          </a:prstGeom>
        </p:spPr>
        <p:txBody>
          <a:bodyPr wrap="square">
            <a:spAutoFit/>
          </a:bodyPr>
          <a:lstStyle/>
          <a:p>
            <a:r>
              <a:rPr lang="en-US" sz="2800" b="1" dirty="0">
                <a:solidFill>
                  <a:srgbClr val="292C39"/>
                </a:solidFill>
                <a:latin typeface="Open Sans"/>
              </a:rPr>
              <a:t>Youth in BC are staying well, even during the pandemic. See their videos and read their pages to find out what they are doing to feel connected.</a:t>
            </a:r>
            <a:r>
              <a:rPr lang="en-US" b="1" dirty="0">
                <a:solidFill>
                  <a:srgbClr val="292C39"/>
                </a:solidFill>
                <a:latin typeface="Open Sans"/>
              </a:rPr>
              <a:t> </a:t>
            </a:r>
            <a:endParaRPr lang="en-CA" dirty="0"/>
          </a:p>
        </p:txBody>
      </p:sp>
      <p:sp>
        <p:nvSpPr>
          <p:cNvPr id="20" name="Rectangle 19">
            <a:extLst>
              <a:ext uri="{FF2B5EF4-FFF2-40B4-BE49-F238E27FC236}">
                <a16:creationId xmlns:a16="http://schemas.microsoft.com/office/drawing/2014/main" id="{68E349AC-67F1-467C-94DF-179B5B3E7104}"/>
              </a:ext>
            </a:extLst>
          </p:cNvPr>
          <p:cNvSpPr/>
          <p:nvPr/>
        </p:nvSpPr>
        <p:spPr>
          <a:xfrm>
            <a:off x="834887" y="4319729"/>
            <a:ext cx="4432852" cy="923330"/>
          </a:xfrm>
          <a:prstGeom prst="rect">
            <a:avLst/>
          </a:prstGeom>
        </p:spPr>
        <p:txBody>
          <a:bodyPr wrap="square">
            <a:spAutoFit/>
          </a:bodyPr>
          <a:lstStyle/>
          <a:p>
            <a:r>
              <a:rPr lang="en-CA" dirty="0">
                <a:hlinkClick r:id="rId3">
                  <a:extLst>
                    <a:ext uri="{A12FA001-AC4F-418D-AE19-62706E023703}">
                      <ahyp:hlinkClr xmlns:ahyp="http://schemas.microsoft.com/office/drawing/2018/hyperlinkcolor" val="tx"/>
                    </a:ext>
                  </a:extLst>
                </a:hlinkClick>
              </a:rPr>
              <a:t>https://www.fnha.ca/wellness/wellness-for-first-nations/youth-and-covid-19</a:t>
            </a:r>
            <a:endParaRPr lang="en-CA" dirty="0"/>
          </a:p>
          <a:p>
            <a:endParaRPr lang="en-CA" dirty="0"/>
          </a:p>
        </p:txBody>
      </p:sp>
      <p:pic>
        <p:nvPicPr>
          <p:cNvPr id="21" name="Picture 4" descr="Tsimshian">
            <a:extLst>
              <a:ext uri="{FF2B5EF4-FFF2-40B4-BE49-F238E27FC236}">
                <a16:creationId xmlns:a16="http://schemas.microsoft.com/office/drawing/2014/main" id="{CB3B5C10-E9DE-48CA-BC58-5E9935369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026" y="2091628"/>
            <a:ext cx="5439860" cy="357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464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A499-6A8C-4201-BCDC-5ACCA59CE6EC}"/>
              </a:ext>
            </a:extLst>
          </p:cNvPr>
          <p:cNvSpPr>
            <a:spLocks noGrp="1"/>
          </p:cNvSpPr>
          <p:nvPr>
            <p:ph type="title"/>
          </p:nvPr>
        </p:nvSpPr>
        <p:spPr/>
        <p:txBody>
          <a:bodyPr/>
          <a:lstStyle/>
          <a:p>
            <a:r>
              <a:rPr lang="en-US">
                <a:cs typeface="Arial"/>
              </a:rPr>
              <a:t>Stigma</a:t>
            </a:r>
            <a:endParaRPr lang="en-US"/>
          </a:p>
        </p:txBody>
      </p:sp>
      <p:sp>
        <p:nvSpPr>
          <p:cNvPr id="3" name="TextBox 2">
            <a:extLst>
              <a:ext uri="{FF2B5EF4-FFF2-40B4-BE49-F238E27FC236}">
                <a16:creationId xmlns:a16="http://schemas.microsoft.com/office/drawing/2014/main" id="{F84C1965-D7E9-435F-8882-E8A0BC1EE730}"/>
              </a:ext>
            </a:extLst>
          </p:cNvPr>
          <p:cNvSpPr txBox="1"/>
          <p:nvPr/>
        </p:nvSpPr>
        <p:spPr>
          <a:xfrm>
            <a:off x="521873" y="1792466"/>
            <a:ext cx="823535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Stigma refers to “a cluster of negative attitudes and beliefs that motivate the general public to fear, reject, avoid and discriminate against people with mental illness. Stigma is not just a matter of using the wrong word or action. Stigma is about disrespect. It is the use of negative labels to identify a person living with mental illness. Stigma is a barrier. Fear of stigma and the resulting discrimination discourages individuals and their families from getting the help they need.” (SAMHSA, 2004)</a:t>
            </a:r>
          </a:p>
        </p:txBody>
      </p:sp>
      <p:sp>
        <p:nvSpPr>
          <p:cNvPr id="4" name="TextBox 3">
            <a:extLst>
              <a:ext uri="{FF2B5EF4-FFF2-40B4-BE49-F238E27FC236}">
                <a16:creationId xmlns:a16="http://schemas.microsoft.com/office/drawing/2014/main" id="{9F6A33B7-4201-479A-9DC9-CAD52C60323A}"/>
              </a:ext>
            </a:extLst>
          </p:cNvPr>
          <p:cNvSpPr txBox="1"/>
          <p:nvPr/>
        </p:nvSpPr>
        <p:spPr>
          <a:xfrm>
            <a:off x="677334" y="4994168"/>
            <a:ext cx="5230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One way to help decrease stigma is to challenge myths with data and with scientific knowledge</a:t>
            </a:r>
          </a:p>
        </p:txBody>
      </p:sp>
      <p:pic>
        <p:nvPicPr>
          <p:cNvPr id="6" name="Picture 6" descr="A screenshot of a cell phone&#10;&#10;Description automatically generated">
            <a:extLst>
              <a:ext uri="{FF2B5EF4-FFF2-40B4-BE49-F238E27FC236}">
                <a16:creationId xmlns:a16="http://schemas.microsoft.com/office/drawing/2014/main" id="{8A165BD9-A50D-4275-B232-A75ECC0C1E37}"/>
              </a:ext>
            </a:extLst>
          </p:cNvPr>
          <p:cNvPicPr>
            <a:picLocks noChangeAspect="1"/>
          </p:cNvPicPr>
          <p:nvPr/>
        </p:nvPicPr>
        <p:blipFill>
          <a:blip r:embed="rId2"/>
          <a:stretch>
            <a:fillRect/>
          </a:stretch>
        </p:blipFill>
        <p:spPr>
          <a:xfrm>
            <a:off x="6136131" y="4347011"/>
            <a:ext cx="2743200" cy="1570182"/>
          </a:xfrm>
          <a:prstGeom prst="rect">
            <a:avLst/>
          </a:prstGeom>
        </p:spPr>
      </p:pic>
      <p:sp>
        <p:nvSpPr>
          <p:cNvPr id="7" name="Rectangle 6">
            <a:extLst>
              <a:ext uri="{FF2B5EF4-FFF2-40B4-BE49-F238E27FC236}">
                <a16:creationId xmlns:a16="http://schemas.microsoft.com/office/drawing/2014/main" id="{99F6BF2A-E532-4F73-A097-1FE03FDFF2E2}"/>
              </a:ext>
            </a:extLst>
          </p:cNvPr>
          <p:cNvSpPr/>
          <p:nvPr/>
        </p:nvSpPr>
        <p:spPr>
          <a:xfrm>
            <a:off x="4333482" y="674132"/>
            <a:ext cx="5406865" cy="646331"/>
          </a:xfrm>
          <a:prstGeom prst="rect">
            <a:avLst/>
          </a:prstGeom>
        </p:spPr>
        <p:txBody>
          <a:bodyPr wrap="none">
            <a:spAutoFit/>
          </a:bodyPr>
          <a:lstStyle/>
          <a:p>
            <a:r>
              <a:rPr lang="en-CA" dirty="0">
                <a:hlinkClick r:id="rId3"/>
              </a:rPr>
              <a:t>https://www.youtube.com/watch?v=49mfPFTZsHs</a:t>
            </a:r>
            <a:endParaRPr lang="en-CA" dirty="0"/>
          </a:p>
          <a:p>
            <a:endParaRPr lang="en-CA" dirty="0"/>
          </a:p>
        </p:txBody>
      </p:sp>
      <p:sp>
        <p:nvSpPr>
          <p:cNvPr id="8" name="Rectangle 7">
            <a:extLst>
              <a:ext uri="{FF2B5EF4-FFF2-40B4-BE49-F238E27FC236}">
                <a16:creationId xmlns:a16="http://schemas.microsoft.com/office/drawing/2014/main" id="{9A5D9A79-5496-4CEE-9224-A6E14B83060B}"/>
              </a:ext>
            </a:extLst>
          </p:cNvPr>
          <p:cNvSpPr/>
          <p:nvPr/>
        </p:nvSpPr>
        <p:spPr>
          <a:xfrm>
            <a:off x="4330275" y="1187132"/>
            <a:ext cx="6748542" cy="646331"/>
          </a:xfrm>
          <a:prstGeom prst="rect">
            <a:avLst/>
          </a:prstGeom>
        </p:spPr>
        <p:txBody>
          <a:bodyPr wrap="square">
            <a:spAutoFit/>
          </a:bodyPr>
          <a:lstStyle/>
          <a:p>
            <a:r>
              <a:rPr lang="en-CA" dirty="0">
                <a:hlinkClick r:id="rId4"/>
              </a:rPr>
              <a:t>https://www.youtube.com/watch?v=-MLBmSj6Q_s</a:t>
            </a:r>
            <a:endParaRPr lang="en-CA" dirty="0"/>
          </a:p>
          <a:p>
            <a:endParaRPr lang="en-CA" dirty="0"/>
          </a:p>
        </p:txBody>
      </p:sp>
      <p:sp>
        <p:nvSpPr>
          <p:cNvPr id="9" name="TextBox 8">
            <a:extLst>
              <a:ext uri="{FF2B5EF4-FFF2-40B4-BE49-F238E27FC236}">
                <a16:creationId xmlns:a16="http://schemas.microsoft.com/office/drawing/2014/main" id="{C241B127-D209-428E-B254-ADE486EC7040}"/>
              </a:ext>
            </a:extLst>
          </p:cNvPr>
          <p:cNvSpPr txBox="1"/>
          <p:nvPr/>
        </p:nvSpPr>
        <p:spPr>
          <a:xfrm>
            <a:off x="5575968" y="304800"/>
            <a:ext cx="4164379" cy="369332"/>
          </a:xfrm>
          <a:prstGeom prst="rect">
            <a:avLst/>
          </a:prstGeom>
          <a:noFill/>
        </p:spPr>
        <p:txBody>
          <a:bodyPr wrap="square" rtlCol="0">
            <a:spAutoFit/>
          </a:bodyPr>
          <a:lstStyle/>
          <a:p>
            <a:r>
              <a:rPr lang="en-CA" dirty="0"/>
              <a:t>Watch these videos about stigma:</a:t>
            </a:r>
          </a:p>
        </p:txBody>
      </p:sp>
    </p:spTree>
    <p:extLst>
      <p:ext uri="{BB962C8B-B14F-4D97-AF65-F5344CB8AC3E}">
        <p14:creationId xmlns:p14="http://schemas.microsoft.com/office/powerpoint/2010/main" val="3468845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BB7F-1BDD-4922-A865-621FFF87D297}"/>
              </a:ext>
            </a:extLst>
          </p:cNvPr>
          <p:cNvSpPr>
            <a:spLocks noGrp="1"/>
          </p:cNvSpPr>
          <p:nvPr>
            <p:ph type="title"/>
          </p:nvPr>
        </p:nvSpPr>
        <p:spPr>
          <a:xfrm>
            <a:off x="1406715" y="487428"/>
            <a:ext cx="9972440" cy="2006722"/>
          </a:xfrm>
        </p:spPr>
        <p:txBody>
          <a:bodyPr vert="horz" lIns="91440" tIns="45720" rIns="91440" bIns="45720" rtlCol="0" anchor="t">
            <a:normAutofit/>
          </a:bodyPr>
          <a:lstStyle/>
          <a:p>
            <a:pPr algn="l"/>
            <a:r>
              <a:rPr lang="en-US" sz="8000" dirty="0">
                <a:cs typeface="Arial"/>
              </a:rPr>
              <a:t>Anxiety and Children</a:t>
            </a:r>
            <a:endParaRPr lang="en-US" sz="8000" dirty="0"/>
          </a:p>
        </p:txBody>
      </p:sp>
      <p:sp>
        <p:nvSpPr>
          <p:cNvPr id="3" name="TextBox 2">
            <a:extLst>
              <a:ext uri="{FF2B5EF4-FFF2-40B4-BE49-F238E27FC236}">
                <a16:creationId xmlns:a16="http://schemas.microsoft.com/office/drawing/2014/main" id="{0AEA61DA-BCDE-4E66-A8E4-AC8576974A06}"/>
              </a:ext>
            </a:extLst>
          </p:cNvPr>
          <p:cNvSpPr txBox="1"/>
          <p:nvPr/>
        </p:nvSpPr>
        <p:spPr>
          <a:xfrm>
            <a:off x="1628278" y="2140851"/>
            <a:ext cx="952931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About 70% of all mental illnesses can be diagnosed before 25 years of age </a:t>
            </a:r>
          </a:p>
          <a:p>
            <a:endParaRPr lang="en-US" dirty="0"/>
          </a:p>
          <a:p>
            <a:r>
              <a:rPr lang="en-US" dirty="0"/>
              <a:t>When they start, most mental illnesses are mild or moderate and respond well to proper treatments </a:t>
            </a:r>
          </a:p>
          <a:p>
            <a:endParaRPr lang="en-US" dirty="0"/>
          </a:p>
          <a:p>
            <a:r>
              <a:rPr lang="en-US" dirty="0"/>
              <a:t>Knowing about mental illnesses is essential for getting help early </a:t>
            </a:r>
            <a:endParaRPr lang="en-US" dirty="0">
              <a:cs typeface="Arial"/>
            </a:endParaRPr>
          </a:p>
          <a:p>
            <a:endParaRPr lang="en-US" dirty="0"/>
          </a:p>
          <a:p>
            <a:r>
              <a:rPr lang="en-US" dirty="0"/>
              <a:t>Anxiety is the most common mental health concern worldwide</a:t>
            </a:r>
          </a:p>
          <a:p>
            <a:endParaRPr lang="en-US" dirty="0"/>
          </a:p>
          <a:p>
            <a:r>
              <a:rPr lang="en-US" dirty="0"/>
              <a:t>5% of student experience clinical anxiety</a:t>
            </a:r>
          </a:p>
          <a:p>
            <a:endParaRPr lang="en-US" dirty="0"/>
          </a:p>
        </p:txBody>
      </p:sp>
    </p:spTree>
    <p:extLst>
      <p:ext uri="{BB962C8B-B14F-4D97-AF65-F5344CB8AC3E}">
        <p14:creationId xmlns:p14="http://schemas.microsoft.com/office/powerpoint/2010/main" val="246252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ell phone&#10;&#10;Description automatically generated">
            <a:extLst>
              <a:ext uri="{FF2B5EF4-FFF2-40B4-BE49-F238E27FC236}">
                <a16:creationId xmlns:a16="http://schemas.microsoft.com/office/drawing/2014/main" id="{EA5607E0-48AD-4A32-8303-2C10025D9DEC}"/>
              </a:ext>
            </a:extLst>
          </p:cNvPr>
          <p:cNvPicPr>
            <a:picLocks noChangeAspect="1"/>
          </p:cNvPicPr>
          <p:nvPr/>
        </p:nvPicPr>
        <p:blipFill>
          <a:blip r:embed="rId2"/>
          <a:stretch>
            <a:fillRect/>
          </a:stretch>
        </p:blipFill>
        <p:spPr>
          <a:xfrm>
            <a:off x="1060174" y="404927"/>
            <a:ext cx="7769209" cy="5826907"/>
          </a:xfrm>
          <a:prstGeom prst="rect">
            <a:avLst/>
          </a:prstGeom>
        </p:spPr>
      </p:pic>
    </p:spTree>
    <p:extLst>
      <p:ext uri="{BB962C8B-B14F-4D97-AF65-F5344CB8AC3E}">
        <p14:creationId xmlns:p14="http://schemas.microsoft.com/office/powerpoint/2010/main" val="353569745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250DE1FB8F464182167168CB90106E" ma:contentTypeVersion="11" ma:contentTypeDescription="Create a new document." ma:contentTypeScope="" ma:versionID="c8a50f7056c0f5608c679fa09ea0b815">
  <xsd:schema xmlns:xsd="http://www.w3.org/2001/XMLSchema" xmlns:xs="http://www.w3.org/2001/XMLSchema" xmlns:p="http://schemas.microsoft.com/office/2006/metadata/properties" xmlns:ns3="38d1f81f-28b8-46d0-81bd-56fcd9891609" xmlns:ns4="8f418f43-39ff-4341-9f97-6bc96b8511d8" targetNamespace="http://schemas.microsoft.com/office/2006/metadata/properties" ma:root="true" ma:fieldsID="ba83e218569f4fe68c0960e9b480b387" ns3:_="" ns4:_="">
    <xsd:import namespace="38d1f81f-28b8-46d0-81bd-56fcd9891609"/>
    <xsd:import namespace="8f418f43-39ff-4341-9f97-6bc96b8511d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d1f81f-28b8-46d0-81bd-56fcd98916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418f43-39ff-4341-9f97-6bc96b8511d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121F61-0B3B-4436-95EE-CDFE32B60B55}">
  <ds:schemaRefs>
    <ds:schemaRef ds:uri="http://schemas.microsoft.com/office/2006/documentManagement/types"/>
    <ds:schemaRef ds:uri="38d1f81f-28b8-46d0-81bd-56fcd9891609"/>
    <ds:schemaRef ds:uri="http://purl.org/dc/elements/1.1/"/>
    <ds:schemaRef ds:uri="http://purl.org/dc/dcmitype/"/>
    <ds:schemaRef ds:uri="8f418f43-39ff-4341-9f97-6bc96b8511d8"/>
    <ds:schemaRef ds:uri="http://www.w3.org/XML/1998/namespace"/>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EDC67A6E-9F88-48EB-9D55-442A93A3A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d1f81f-28b8-46d0-81bd-56fcd9891609"/>
    <ds:schemaRef ds:uri="8f418f43-39ff-4341-9f97-6bc96b8511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A27FFF-8C9C-406B-8E2D-09DC61FD28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8649</TotalTime>
  <Words>1772</Words>
  <Application>Microsoft Office PowerPoint</Application>
  <PresentationFormat>Widescreen</PresentationFormat>
  <Paragraphs>176</Paragraphs>
  <Slides>40</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BC Sans</vt:lpstr>
      <vt:lpstr>Calibri</vt:lpstr>
      <vt:lpstr>gothamrounded</vt:lpstr>
      <vt:lpstr>Helvetica Neue Light</vt:lpstr>
      <vt:lpstr>Open Sans</vt:lpstr>
      <vt:lpstr>Trebuchet MS</vt:lpstr>
      <vt:lpstr>Wingdings</vt:lpstr>
      <vt:lpstr>Wingdings 3</vt:lpstr>
      <vt:lpstr>Facet</vt:lpstr>
      <vt:lpstr>Anxiety</vt:lpstr>
      <vt:lpstr>Mental Health is all States</vt:lpstr>
      <vt:lpstr>What happens when the brain gets sick</vt:lpstr>
      <vt:lpstr>What can cause anxiety?</vt:lpstr>
      <vt:lpstr>Protective Factors for Anxiety</vt:lpstr>
      <vt:lpstr>PowerPoint Presentation</vt:lpstr>
      <vt:lpstr>Stigma</vt:lpstr>
      <vt:lpstr>Anxiety and Children</vt:lpstr>
      <vt:lpstr>PowerPoint Presentation</vt:lpstr>
      <vt:lpstr>PowerPoint Presentation</vt:lpstr>
      <vt:lpstr>PowerPoint Presentation</vt:lpstr>
      <vt:lpstr>The Signaling Response</vt:lpstr>
      <vt:lpstr>PowerPoint Presentation</vt:lpstr>
      <vt:lpstr>PowerPoint Presentation</vt:lpstr>
      <vt:lpstr>What experiences have you had with Anxiety?</vt:lpstr>
      <vt:lpstr>Disorders of Signaling</vt:lpstr>
      <vt:lpstr>General Anxiety Disorder</vt:lpstr>
      <vt:lpstr>Social Anxiety Disorder</vt:lpstr>
      <vt:lpstr>Panic Disorder</vt:lpstr>
      <vt:lpstr>Grounding Techniques</vt:lpstr>
      <vt:lpstr>Obsessive Compulsive Disorder (OCD)</vt:lpstr>
      <vt:lpstr>Post Traumatic Stress Disorder (PTSD)</vt:lpstr>
      <vt:lpstr>Treatment for Signaling Disorders</vt:lpstr>
      <vt:lpstr>Strategies for Anxiety Management</vt:lpstr>
      <vt:lpstr>How does anxiety affect your thoughts, feeling and behaviours?</vt:lpstr>
      <vt:lpstr>Helping Children Find Their Feelings   Sometimes it’s hard for adults to know what to say or do to ease a child’s worries, especially during times of change and uncertainty. As the most important big people in their world, parents and caregivers can help children feel safer and soften the sharp edges of whatever is happening to make their worries grow.   What is it? Children may have a hard time identifying the intense and confusing feelings that come with all the changes in their world. They might be feeling frustrated, worried, restless, hopeful, angry, and overwhelmed all at the same time.    Learning to recognize emotions and find acceptable ways to express them can keep them from staying bottled up inside or acted out in unsafe ways. How? Talk about feelings with your child. Read books or watch videos about different emotions and ask if your child is having any of the same feelings. </vt:lpstr>
      <vt:lpstr>Co-regulate and Model</vt:lpstr>
      <vt:lpstr>Mindfulness</vt:lpstr>
      <vt:lpstr>Worry Scale</vt:lpstr>
      <vt:lpstr>Manage your Worry Time</vt:lpstr>
      <vt:lpstr>Relaxation and Chill out Tools</vt:lpstr>
      <vt:lpstr>Understanding Thoughts</vt:lpstr>
      <vt:lpstr>PowerPoint Presentation</vt:lpstr>
      <vt:lpstr>Think of some statements you can use when anxious.</vt:lpstr>
      <vt:lpstr>PowerPoint Presentation</vt:lpstr>
      <vt:lpstr>Let anxious thoughts go</vt:lpstr>
      <vt:lpstr>Taking Brave Steps</vt:lpstr>
      <vt:lpstr>EASE  at home (for parents and caregivers) Everyday Anxiety Strategies</vt:lpstr>
      <vt:lpstr>Online  Help</vt:lpstr>
      <vt:lpstr>Check out these helpful mental health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Groves</dc:creator>
  <cp:lastModifiedBy>Pam Groves</cp:lastModifiedBy>
  <cp:revision>52</cp:revision>
  <dcterms:created xsi:type="dcterms:W3CDTF">2020-09-22T20:56:34Z</dcterms:created>
  <dcterms:modified xsi:type="dcterms:W3CDTF">2020-11-18T21:37:37Z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0x01010036250DE1FB8F464182167168CB90106E</vt:lpwstr>
  </property>
</Properties>
</file>